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2"/>
  </p:notesMasterIdLst>
  <p:sldIdLst>
    <p:sldId id="258" r:id="rId2"/>
    <p:sldId id="256" r:id="rId3"/>
    <p:sldId id="257" r:id="rId4"/>
    <p:sldId id="279" r:id="rId5"/>
    <p:sldId id="259" r:id="rId6"/>
    <p:sldId id="320" r:id="rId7"/>
    <p:sldId id="302" r:id="rId8"/>
    <p:sldId id="322" r:id="rId9"/>
    <p:sldId id="321" r:id="rId10"/>
    <p:sldId id="323" r:id="rId11"/>
    <p:sldId id="324" r:id="rId12"/>
    <p:sldId id="325" r:id="rId13"/>
    <p:sldId id="326" r:id="rId14"/>
    <p:sldId id="327" r:id="rId15"/>
    <p:sldId id="352" r:id="rId16"/>
    <p:sldId id="328" r:id="rId17"/>
    <p:sldId id="353" r:id="rId18"/>
    <p:sldId id="329" r:id="rId19"/>
    <p:sldId id="354" r:id="rId20"/>
    <p:sldId id="351" r:id="rId21"/>
    <p:sldId id="355" r:id="rId22"/>
    <p:sldId id="330" r:id="rId23"/>
    <p:sldId id="333" r:id="rId24"/>
    <p:sldId id="335" r:id="rId25"/>
    <p:sldId id="336" r:id="rId26"/>
    <p:sldId id="338" r:id="rId27"/>
    <p:sldId id="341" r:id="rId28"/>
    <p:sldId id="337" r:id="rId29"/>
    <p:sldId id="339" r:id="rId30"/>
    <p:sldId id="340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19" r:id="rId41"/>
  </p:sldIdLst>
  <p:sldSz cx="9144000" cy="5143500" type="screen16x9"/>
  <p:notesSz cx="6858000" cy="9144000"/>
  <p:embeddedFontLst>
    <p:embeddedFont>
      <p:font typeface="Arimo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dar Bar-David" initials="HB" lastIdx="4" clrIdx="0">
    <p:extLst>
      <p:ext uri="{19B8F6BF-5375-455C-9EA6-DF929625EA0E}">
        <p15:presenceInfo xmlns:p15="http://schemas.microsoft.com/office/powerpoint/2012/main" userId="861d8649263291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7515" autoAdjust="0"/>
  </p:normalViewPr>
  <p:slideViewPr>
    <p:cSldViewPr snapToGrid="0">
      <p:cViewPr varScale="1">
        <p:scale>
          <a:sx n="80" d="100"/>
          <a:sy n="80" d="100"/>
        </p:scale>
        <p:origin x="1224" y="10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engineering.stackexchange.com/questions/11856/whats-wrong-with-circular-reference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he.wikipedia.org/wiki/%D7%A9%D7%97%D7%9E%D7%9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8345f26c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8345f26c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בהמשך נראה את הדברים יותר בפירוט, אבל אפשר לתאר את התהליך ממבט על בצורה הבאה:</a:t>
            </a:r>
          </a:p>
          <a:p>
            <a:pPr marL="158750" indent="0" algn="r" rtl="1">
              <a:buNone/>
            </a:pPr>
            <a:r>
              <a:rPr lang="he-IL" dirty="0"/>
              <a:t>הרכיב הגרפי קולט את הפעולות שהמשתמש רוצה לעשות (באמצעות לחיצות עכבר) ושולח הודעה ל-</a:t>
            </a:r>
            <a:r>
              <a:rPr lang="en-US" dirty="0"/>
              <a:t>backend</a:t>
            </a:r>
            <a:r>
              <a:rPr lang="he-IL" dirty="0"/>
              <a:t> כדי שיבצע את הפעולה.</a:t>
            </a:r>
          </a:p>
          <a:p>
            <a:pPr marL="158750" indent="0" algn="r" rtl="1">
              <a:buNone/>
            </a:pPr>
            <a:r>
              <a:rPr lang="he-IL" dirty="0"/>
              <a:t>ה-</a:t>
            </a:r>
            <a:r>
              <a:rPr lang="en-US" dirty="0"/>
              <a:t>Backend</a:t>
            </a:r>
            <a:r>
              <a:rPr lang="he-IL" dirty="0"/>
              <a:t> מקשיב להודעות מה-</a:t>
            </a:r>
            <a:r>
              <a:rPr lang="en-US" dirty="0"/>
              <a:t>Frontend</a:t>
            </a:r>
            <a:r>
              <a:rPr lang="he-IL" dirty="0"/>
              <a:t>, ופועל בהתאם. אחרי כל פעולה ה-</a:t>
            </a:r>
            <a:r>
              <a:rPr lang="en-US" dirty="0"/>
              <a:t>Backend</a:t>
            </a:r>
            <a:r>
              <a:rPr lang="he-IL" dirty="0"/>
              <a:t> דואג לשלוח ל-</a:t>
            </a:r>
            <a:r>
              <a:rPr lang="en-US" dirty="0"/>
              <a:t>Frontend</a:t>
            </a:r>
            <a:r>
              <a:rPr lang="he-IL" dirty="0"/>
              <a:t> קוד הצלחה/כישלון.</a:t>
            </a:r>
          </a:p>
          <a:p>
            <a:pPr marL="158750" indent="0" algn="r" rtl="1">
              <a:buNone/>
            </a:pPr>
            <a:r>
              <a:rPr lang="he-IL" dirty="0"/>
              <a:t>ההודעות עוברות באמצעות </a:t>
            </a:r>
            <a:r>
              <a:rPr lang="en-US" dirty="0"/>
              <a:t>Pipe</a:t>
            </a:r>
            <a:r>
              <a:rPr lang="he-IL" dirty="0"/>
              <a:t>, שזה מאוד מזכיר את הרעיון של </a:t>
            </a:r>
            <a:r>
              <a:rPr lang="en-US" dirty="0"/>
              <a:t>sockets</a:t>
            </a:r>
            <a:r>
              <a:rPr lang="he-IL" dirty="0"/>
              <a:t>, אבל קצת יותר פשוט.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4751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חשוב להדגיש שאת לוח המשחק ה-</a:t>
            </a:r>
            <a:r>
              <a:rPr lang="en-US" dirty="0"/>
              <a:t>Frontend</a:t>
            </a:r>
            <a:r>
              <a:rPr lang="he-IL" dirty="0"/>
              <a:t> מקבל </a:t>
            </a:r>
            <a:r>
              <a:rPr lang="he-IL" b="1" dirty="0"/>
              <a:t>פעם אחת בלבד</a:t>
            </a:r>
            <a:r>
              <a:rPr lang="he-IL" b="0" dirty="0"/>
              <a:t> ולאחר מכן דואג לעדכן רק את המשבצות שקשורות למהלך שהמשתמש עושה.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3768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94991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1" dirty="0"/>
              <a:t>תזכורת</a:t>
            </a:r>
            <a:r>
              <a:rPr lang="he-IL" b="0" dirty="0"/>
              <a:t>: הכוונה ב"פרוטוקול" היא שאנחנו מגדירים חוקים ו"שפה" שמוסכמת גם על ה-</a:t>
            </a:r>
            <a:r>
              <a:rPr lang="en-US" b="0" dirty="0"/>
              <a:t>Backend</a:t>
            </a:r>
            <a:r>
              <a:rPr lang="he-IL" b="0" dirty="0"/>
              <a:t> וגם על ה-</a:t>
            </a:r>
            <a:r>
              <a:rPr lang="en-US" b="0" dirty="0"/>
              <a:t>Frontend</a:t>
            </a:r>
            <a:r>
              <a:rPr lang="he-IL" b="0" dirty="0"/>
              <a:t>, ונקפיד להעביר הודעות בסדר ובפורמט שנקבע מראש.</a:t>
            </a:r>
          </a:p>
          <a:p>
            <a:pPr marL="158750" indent="0" algn="r" rtl="1">
              <a:buNone/>
            </a:pPr>
            <a:r>
              <a:rPr lang="he-IL" b="0" dirty="0"/>
              <a:t>כל עוד נקפיד לשלוח הודעות בפורמט והסדר הנכון לא נצטרך לערוך את ה-</a:t>
            </a:r>
            <a:r>
              <a:rPr lang="en-US" b="0" dirty="0"/>
              <a:t>Frontend</a:t>
            </a:r>
            <a:r>
              <a:rPr lang="he-IL" b="0" dirty="0"/>
              <a:t>, הוא יציג את הדברים לפי מה שנשלח לו, ואפשר להתייחס אליו כמו ב-</a:t>
            </a:r>
            <a:r>
              <a:rPr lang="en-US" b="0" dirty="0" err="1"/>
              <a:t>BlackBox</a:t>
            </a:r>
            <a:r>
              <a:rPr lang="he-IL" b="0" dirty="0"/>
              <a:t>.</a:t>
            </a:r>
          </a:p>
          <a:p>
            <a:pPr marL="158750" indent="0" algn="r" rtl="1">
              <a:buNone/>
            </a:pPr>
            <a:endParaRPr lang="he-IL" b="0" dirty="0"/>
          </a:p>
          <a:p>
            <a:pPr marL="158750" indent="0" algn="r" rtl="1">
              <a:buNone/>
            </a:pPr>
            <a:r>
              <a:rPr lang="he-IL" b="0" dirty="0"/>
              <a:t>דוגמא של</a:t>
            </a:r>
            <a:r>
              <a:rPr lang="he-IL" b="1" dirty="0"/>
              <a:t> פעולה על ה-</a:t>
            </a:r>
            <a:r>
              <a:rPr lang="en-US" b="1" dirty="0"/>
              <a:t>Frontend</a:t>
            </a:r>
            <a:r>
              <a:rPr lang="he-IL" b="0" dirty="0"/>
              <a:t> - </a:t>
            </a:r>
            <a:r>
              <a:rPr lang="he-IL" sz="1100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לחיצה עם העכבר על משבצת שבה יש כלי מסוים, ואז לחיצה על המשבצת שאליו אנו רוצים שהוא יזוז.</a:t>
            </a:r>
            <a:endParaRPr lang="en-US" b="1" dirty="0"/>
          </a:p>
          <a:p>
            <a:pPr marL="158750" indent="0" algn="r" rtl="1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02783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1" dirty="0"/>
              <a:t>תזכורת</a:t>
            </a:r>
            <a:r>
              <a:rPr lang="he-IL" b="0" dirty="0"/>
              <a:t>: הכוונה ב"פרוטוקול" היא שאנחנו מגדירים חוקים ו"שפה" שמוסכמת גם על ה-</a:t>
            </a:r>
            <a:r>
              <a:rPr lang="en-US" b="0" dirty="0"/>
              <a:t>Backend</a:t>
            </a:r>
            <a:r>
              <a:rPr lang="he-IL" b="0" dirty="0"/>
              <a:t> וגם על ה-</a:t>
            </a:r>
            <a:r>
              <a:rPr lang="en-US" b="0" dirty="0"/>
              <a:t>Frontend</a:t>
            </a:r>
            <a:r>
              <a:rPr lang="he-IL" b="0" dirty="0"/>
              <a:t>, ונקפיד להעביר הודעות בסדר ובפורמט שנקבע מראש.</a:t>
            </a:r>
          </a:p>
          <a:p>
            <a:pPr marL="158750" indent="0" algn="r" rtl="1">
              <a:buNone/>
            </a:pPr>
            <a:r>
              <a:rPr lang="he-IL" b="0" dirty="0"/>
              <a:t>כל עוד נקפיד לשלוח הודעות בפורמט והסדר הנכון לא נצטרך לערוך את ה-</a:t>
            </a:r>
            <a:r>
              <a:rPr lang="en-US" b="0" dirty="0"/>
              <a:t>Frontend</a:t>
            </a:r>
            <a:r>
              <a:rPr lang="he-IL" b="0" dirty="0"/>
              <a:t>, הוא יציג את הדברים לפי מה שנשלח לו, ואפשר להתייחס אליו כמו ב-</a:t>
            </a:r>
            <a:r>
              <a:rPr lang="en-US" b="0" dirty="0" err="1"/>
              <a:t>BlackBox</a:t>
            </a:r>
            <a:r>
              <a:rPr lang="he-IL" b="0" dirty="0"/>
              <a:t>.</a:t>
            </a:r>
          </a:p>
          <a:p>
            <a:pPr marL="158750" indent="0" algn="r" rtl="1">
              <a:buNone/>
            </a:pPr>
            <a:endParaRPr lang="he-IL" b="0" dirty="0"/>
          </a:p>
          <a:p>
            <a:pPr marL="158750" indent="0" algn="r" rtl="1">
              <a:buNone/>
            </a:pPr>
            <a:r>
              <a:rPr lang="he-IL" b="0" dirty="0"/>
              <a:t>דוגמא של</a:t>
            </a:r>
            <a:r>
              <a:rPr lang="he-IL" b="1" dirty="0"/>
              <a:t> פעולה על ה-</a:t>
            </a:r>
            <a:r>
              <a:rPr lang="en-US" b="1" dirty="0"/>
              <a:t>Frontend</a:t>
            </a:r>
            <a:r>
              <a:rPr lang="he-IL" b="0" dirty="0"/>
              <a:t> - </a:t>
            </a:r>
            <a:r>
              <a:rPr lang="he-IL" sz="1100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לחיצה עם העכבר על משבצת שבה יש כלי מסוים, ואז לחיצה על המשבצת שאליו אנו רוצים שהוא יזוז.</a:t>
            </a:r>
            <a:endParaRPr lang="en-US" b="1" dirty="0"/>
          </a:p>
          <a:p>
            <a:pPr marL="158750" indent="0" algn="r" rtl="1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32473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0" dirty="0"/>
              <a:t>*קוד שגיאה 5 רלבנטי רק למימוש על ה-</a:t>
            </a:r>
            <a:r>
              <a:rPr lang="en-US" b="0" dirty="0"/>
              <a:t>Console</a:t>
            </a:r>
            <a:r>
              <a:rPr lang="he-IL" b="0" dirty="0"/>
              <a:t>, כי הממשק הגרפי מונע מהמשתמש לעשות מהלכים עם אינדקסים לא תקינים</a:t>
            </a:r>
          </a:p>
        </p:txBody>
      </p:sp>
    </p:spTree>
    <p:extLst>
      <p:ext uri="{BB962C8B-B14F-4D97-AF65-F5344CB8AC3E}">
        <p14:creationId xmlns:p14="http://schemas.microsoft.com/office/powerpoint/2010/main" val="3611250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030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45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05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8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9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376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08633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יש לפתוח </a:t>
            </a:r>
            <a:r>
              <a:rPr lang="en-US" dirty="0"/>
              <a:t>repository</a:t>
            </a:r>
            <a:r>
              <a:rPr lang="he-IL" dirty="0"/>
              <a:t> חדש באתר </a:t>
            </a:r>
            <a:r>
              <a:rPr lang="en-US" dirty="0" err="1"/>
              <a:t>gitlab</a:t>
            </a:r>
            <a:r>
              <a:rPr lang="he-IL" dirty="0"/>
              <a:t> שבו חברי הצוות והמדריך משותפים בדרגת </a:t>
            </a:r>
            <a:r>
              <a:rPr lang="en-US" dirty="0"/>
              <a:t>Maintainer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תחילה יש לבצע </a:t>
            </a:r>
            <a:r>
              <a:rPr lang="en-US" dirty="0"/>
              <a:t>commit</a:t>
            </a:r>
            <a:r>
              <a:rPr lang="he-IL" dirty="0"/>
              <a:t> לתרשים שבניתם/ן כדי לתאר את הפרויקט.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0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100" b="1" dirty="0" err="1">
                <a:solidFill>
                  <a:schemeClr val="dk1"/>
                </a:solidFill>
              </a:rPr>
              <a:t>Pipe.h</a:t>
            </a:r>
            <a:br>
              <a:rPr lang="en-US" sz="1100" b="1" dirty="0">
                <a:solidFill>
                  <a:schemeClr val="dk1"/>
                </a:solidFill>
              </a:rPr>
            </a:br>
            <a:r>
              <a:rPr lang="he-IL" dirty="0"/>
              <a:t>הקובץ הזה נכתב ע"י </a:t>
            </a:r>
            <a:r>
              <a:rPr lang="en-US" dirty="0"/>
              <a:t>Microsoft</a:t>
            </a:r>
            <a:r>
              <a:rPr lang="he-IL" dirty="0"/>
              <a:t> ומשמש ליצירת </a:t>
            </a:r>
            <a:r>
              <a:rPr lang="en-US" dirty="0"/>
              <a:t>Pipe</a:t>
            </a:r>
            <a:r>
              <a:rPr lang="he-IL" dirty="0"/>
              <a:t> (צינור).</a:t>
            </a:r>
            <a:br>
              <a:rPr lang="en-US" dirty="0"/>
            </a:br>
            <a:r>
              <a:rPr lang="he-IL" dirty="0"/>
              <a:t>אין צורך להבין איך זה ממומש, אבל חשוב לדעת שאנחנו נשתמש ב-</a:t>
            </a:r>
            <a:r>
              <a:rPr lang="en-US" dirty="0"/>
              <a:t>Pipe</a:t>
            </a:r>
            <a:r>
              <a:rPr lang="he-IL" dirty="0"/>
              <a:t> כדי להעביר הודעות בין ה-</a:t>
            </a:r>
            <a:r>
              <a:rPr lang="en-US" dirty="0"/>
              <a:t>Frontend</a:t>
            </a:r>
            <a:r>
              <a:rPr lang="he-IL" dirty="0"/>
              <a:t> ל-</a:t>
            </a:r>
            <a:r>
              <a:rPr lang="en-US" dirty="0"/>
              <a:t>Backend</a:t>
            </a:r>
            <a:r>
              <a:rPr lang="he-IL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b="1" dirty="0" err="1"/>
              <a:t>targever.h</a:t>
            </a:r>
            <a:r>
              <a:rPr lang="he-IL" b="1" dirty="0"/>
              <a:t> ו- </a:t>
            </a:r>
            <a:r>
              <a:rPr lang="en-US" b="1" dirty="0"/>
              <a:t>stdafx.cpp/h</a:t>
            </a:r>
            <a:br>
              <a:rPr lang="en-US" b="1" dirty="0"/>
            </a:br>
            <a:r>
              <a:rPr lang="he-IL" b="0" dirty="0"/>
              <a:t>קבצי חובה שיש לכלול בתיקיית הפרויקט.</a:t>
            </a:r>
          </a:p>
          <a:p>
            <a:pPr marL="158750" indent="0" algn="r" rtl="1">
              <a:buNone/>
            </a:pPr>
            <a:endParaRPr lang="en-US" b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100" b="1" dirty="0">
                <a:solidFill>
                  <a:schemeClr val="dk1"/>
                </a:solidFill>
              </a:rPr>
              <a:t>chessGraphics.exe</a:t>
            </a:r>
            <a:br>
              <a:rPr lang="en-US" sz="1100" dirty="0">
                <a:solidFill>
                  <a:schemeClr val="dk1"/>
                </a:solidFill>
              </a:rPr>
            </a:br>
            <a:r>
              <a:rPr lang="he-IL" sz="1100" dirty="0">
                <a:solidFill>
                  <a:schemeClr val="dk1"/>
                </a:solidFill>
              </a:rPr>
              <a:t>זה ה-</a:t>
            </a:r>
            <a:r>
              <a:rPr lang="en-US" sz="1100" dirty="0">
                <a:solidFill>
                  <a:schemeClr val="dk1"/>
                </a:solidFill>
              </a:rPr>
              <a:t>Frontend</a:t>
            </a:r>
            <a:r>
              <a:rPr lang="he-IL" sz="1100" dirty="0">
                <a:solidFill>
                  <a:schemeClr val="dk1"/>
                </a:solidFill>
              </a:rPr>
              <a:t>, הוא צריך לרוץ לפני שמריצים את ה-</a:t>
            </a:r>
            <a:r>
              <a:rPr lang="en-US" sz="1100" dirty="0">
                <a:solidFill>
                  <a:schemeClr val="dk1"/>
                </a:solidFill>
              </a:rPr>
              <a:t>Backend</a:t>
            </a:r>
            <a:r>
              <a:rPr lang="he-IL" sz="1100" dirty="0">
                <a:solidFill>
                  <a:schemeClr val="dk1"/>
                </a:solidFill>
              </a:rPr>
              <a:t>.</a:t>
            </a:r>
            <a:br>
              <a:rPr lang="en-US" sz="1100" dirty="0">
                <a:solidFill>
                  <a:schemeClr val="dk1"/>
                </a:solidFill>
              </a:rPr>
            </a:br>
            <a:r>
              <a:rPr lang="he-IL" sz="1100" dirty="0">
                <a:solidFill>
                  <a:schemeClr val="dk1"/>
                </a:solidFill>
              </a:rPr>
              <a:t>ה-</a:t>
            </a:r>
            <a:r>
              <a:rPr lang="en-US" sz="1100" dirty="0">
                <a:solidFill>
                  <a:schemeClr val="dk1"/>
                </a:solidFill>
              </a:rPr>
              <a:t>Backend</a:t>
            </a:r>
            <a:r>
              <a:rPr lang="he-IL" sz="1100" dirty="0">
                <a:solidFill>
                  <a:schemeClr val="dk1"/>
                </a:solidFill>
              </a:rPr>
              <a:t> יתחבר אליו, וכך תתאפשר הצגה של מצב המשחק בצורה גרפית ויותר נעימה למשתמש (</a:t>
            </a:r>
            <a:r>
              <a:rPr lang="en-US" sz="1100" dirty="0">
                <a:solidFill>
                  <a:schemeClr val="dk1"/>
                </a:solidFill>
              </a:rPr>
              <a:t>GUI</a:t>
            </a:r>
            <a:r>
              <a:rPr lang="he-IL" sz="1100" dirty="0">
                <a:solidFill>
                  <a:schemeClr val="dk1"/>
                </a:solidFill>
              </a:rPr>
              <a:t>).</a:t>
            </a:r>
            <a:br>
              <a:rPr lang="en-US" sz="1100" dirty="0">
                <a:solidFill>
                  <a:schemeClr val="dk1"/>
                </a:solidFill>
              </a:rPr>
            </a:br>
            <a:br>
              <a:rPr lang="en-US" sz="1100" dirty="0">
                <a:solidFill>
                  <a:schemeClr val="dk1"/>
                </a:solidFill>
              </a:rPr>
            </a:br>
            <a:r>
              <a:rPr lang="en-US" b="1" dirty="0"/>
              <a:t>Source.cpp</a:t>
            </a:r>
            <a:br>
              <a:rPr lang="en-US" b="1" dirty="0"/>
            </a:br>
            <a:r>
              <a:rPr lang="he-IL" b="0" dirty="0"/>
              <a:t>קובץ ה-"</a:t>
            </a:r>
            <a:r>
              <a:rPr lang="en-US" b="0" dirty="0"/>
              <a:t>main</a:t>
            </a:r>
            <a:r>
              <a:rPr lang="he-IL" b="0" dirty="0"/>
              <a:t>" שדרכו יתחיל לרוץ ה-</a:t>
            </a:r>
            <a:r>
              <a:rPr lang="en-US" b="0" dirty="0"/>
              <a:t>Backend</a:t>
            </a:r>
            <a:r>
              <a:rPr lang="he-IL" b="0" dirty="0"/>
              <a:t>.</a:t>
            </a:r>
            <a:br>
              <a:rPr lang="en-US" b="0" dirty="0"/>
            </a:br>
            <a:r>
              <a:rPr lang="he-IL" b="0" dirty="0"/>
              <a:t>הקובץ מאוד קצר, אבל הוא מדגים איך משתמשים ב-</a:t>
            </a:r>
            <a:r>
              <a:rPr lang="en-US" b="0" dirty="0"/>
              <a:t>Pipe</a:t>
            </a:r>
            <a:r>
              <a:rPr lang="he-IL" b="0" dirty="0"/>
              <a:t>, ואיך שולחים הודעה מה-</a:t>
            </a:r>
            <a:r>
              <a:rPr lang="en-US" b="0" dirty="0"/>
              <a:t>Backend</a:t>
            </a:r>
            <a:r>
              <a:rPr lang="he-IL" b="0" dirty="0"/>
              <a:t> ל-</a:t>
            </a:r>
            <a:r>
              <a:rPr lang="en-US" b="0" dirty="0"/>
              <a:t>Frontend</a:t>
            </a:r>
            <a:r>
              <a:rPr lang="he-IL" b="0" dirty="0"/>
              <a:t>.</a:t>
            </a:r>
            <a:br>
              <a:rPr lang="en-US" b="0" dirty="0"/>
            </a:br>
            <a:r>
              <a:rPr lang="he-IL" b="0" dirty="0"/>
              <a:t>מאוד מומלץ להשתמש בו כדי להריץ את ה-</a:t>
            </a:r>
            <a:r>
              <a:rPr lang="en-US" b="0" dirty="0"/>
              <a:t>Backend</a:t>
            </a:r>
            <a:r>
              <a:rPr lang="he-IL" b="0" dirty="0"/>
              <a:t> שתכתבו.</a:t>
            </a:r>
          </a:p>
          <a:p>
            <a:pPr algn="r" rtl="1"/>
            <a:endParaRPr lang="he-IL" b="0" dirty="0"/>
          </a:p>
          <a:p>
            <a:pPr algn="r" rtl="1"/>
            <a:endParaRPr lang="en-US" b="0" dirty="0"/>
          </a:p>
          <a:p>
            <a:pPr marL="158750" indent="0" algn="r" rtl="1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77287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1456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ננסה להימנע כי זה מראה בדרך כלל על </a:t>
            </a:r>
            <a:r>
              <a:rPr lang="he-IL" dirty="0" err="1"/>
              <a:t>בעייה</a:t>
            </a:r>
            <a:r>
              <a:rPr lang="he-IL" dirty="0"/>
              <a:t> ב</a:t>
            </a:r>
            <a:r>
              <a:rPr lang="en-US" dirty="0"/>
              <a:t>ownership -  </a:t>
            </a:r>
            <a:r>
              <a:rPr lang="he-IL" dirty="0"/>
              <a:t> איזה רכיב אחראי על איזה חלק מהקוד.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https://softwareengineering.stackexchange.com/questions/11856/whats-wrong-with-circular-references</a:t>
            </a:r>
            <a:endParaRPr lang="en-US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אינטואיטיבית: זה אומר שלא הפרדנו את הקוד לשני חלקים מודולריים אלא לחלק אחד שמתפרש על שני קבצים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פתרון ללא הפניות מעגליות הוא לא הפתרון הראשון שחושבים עליו בחלקים מסוימים </a:t>
            </a:r>
            <a:r>
              <a:rPr lang="he-IL" dirty="0" err="1"/>
              <a:t>בדיזיין</a:t>
            </a:r>
            <a:r>
              <a:rPr lang="he-IL" dirty="0"/>
              <a:t>, וזה בסדר שבפרויקט גדול ראשון יעשה הפתרון הנאיבי, ולאחר סיום הפרויקט יתבצע דיון על אפשרויות נוספות לפתרונות</a:t>
            </a:r>
          </a:p>
          <a:p>
            <a:endParaRPr lang="en-US" dirty="0"/>
          </a:p>
          <a:p>
            <a:pPr marL="158750" indent="0" algn="r" rtl="1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95745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בדוגמא כאן במחלקה </a:t>
            </a:r>
            <a:r>
              <a:rPr lang="en-US" dirty="0"/>
              <a:t>Y</a:t>
            </a:r>
            <a:r>
              <a:rPr lang="he-IL" dirty="0"/>
              <a:t> מוגדרת מתודה שמחזירה מצביע לטיפוס </a:t>
            </a:r>
            <a:r>
              <a:rPr lang="en-US" dirty="0"/>
              <a:t>X</a:t>
            </a:r>
            <a:r>
              <a:rPr lang="he-IL" dirty="0"/>
              <a:t>, ובגלל זה צריך לעשות </a:t>
            </a:r>
            <a:r>
              <a:rPr lang="en-US" dirty="0"/>
              <a:t>#include</a:t>
            </a:r>
            <a:r>
              <a:rPr lang="he-IL" dirty="0"/>
              <a:t> לקובץ </a:t>
            </a:r>
            <a:r>
              <a:rPr lang="en-US" dirty="0"/>
              <a:t>“</a:t>
            </a:r>
            <a:r>
              <a:rPr lang="en-US" dirty="0" err="1"/>
              <a:t>X.h</a:t>
            </a:r>
            <a:r>
              <a:rPr lang="en-US" dirty="0"/>
              <a:t>”</a:t>
            </a:r>
            <a:r>
              <a:rPr lang="he-IL" dirty="0"/>
              <a:t>.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מהצד השני במחלקה </a:t>
            </a:r>
            <a:r>
              <a:rPr lang="en-US" dirty="0"/>
              <a:t>X</a:t>
            </a:r>
            <a:r>
              <a:rPr lang="he-IL" dirty="0"/>
              <a:t> יש שדה מסוג מצביע למחלקה </a:t>
            </a:r>
            <a:r>
              <a:rPr lang="en-US" dirty="0"/>
              <a:t>Y</a:t>
            </a:r>
            <a:r>
              <a:rPr lang="he-IL" dirty="0"/>
              <a:t>, ולכן נצטרך לעשות </a:t>
            </a:r>
            <a:r>
              <a:rPr lang="en-US" dirty="0"/>
              <a:t>#include</a:t>
            </a:r>
            <a:r>
              <a:rPr lang="he-IL" dirty="0"/>
              <a:t> לקובץ </a:t>
            </a:r>
            <a:r>
              <a:rPr lang="en-US" dirty="0"/>
              <a:t>“</a:t>
            </a:r>
            <a:r>
              <a:rPr lang="en-US" dirty="0" err="1"/>
              <a:t>Y.h</a:t>
            </a:r>
            <a:r>
              <a:rPr lang="en-US" dirty="0"/>
              <a:t>”</a:t>
            </a:r>
            <a:br>
              <a:rPr lang="en-US" dirty="0"/>
            </a:br>
            <a:endParaRPr lang="he-IL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אם ננסה לקמפל את הקובץ לא נצליח, כי יש הפניה מעגלית.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השגיאה שנקבל: </a:t>
            </a:r>
            <a:r>
              <a:rPr lang="en-US" dirty="0"/>
              <a:t>"C++ #include file includes itself”</a:t>
            </a:r>
            <a:endParaRPr lang="he-IL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10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הפתרון הוא להוסיף הצהרה ידנית למחלקה שאליה עושים </a:t>
            </a:r>
            <a:r>
              <a:rPr lang="en-US" dirty="0"/>
              <a:t>include</a:t>
            </a:r>
            <a:endParaRPr lang="he-IL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במקרה של הקובץ </a:t>
            </a:r>
            <a:r>
              <a:rPr lang="en-US" dirty="0" err="1"/>
              <a:t>X.h</a:t>
            </a:r>
            <a:r>
              <a:rPr lang="he-IL" dirty="0"/>
              <a:t> נוסיף את ההצהרה </a:t>
            </a:r>
            <a:r>
              <a:rPr lang="en-US" dirty="0"/>
              <a:t>class Y</a:t>
            </a:r>
            <a:endParaRPr lang="he-IL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במקרה של הקובץ </a:t>
            </a:r>
            <a:r>
              <a:rPr lang="en-US" dirty="0" err="1"/>
              <a:t>Y.h</a:t>
            </a:r>
            <a:r>
              <a:rPr lang="he-IL" dirty="0"/>
              <a:t> נוסיף את ההצהרה </a:t>
            </a:r>
            <a:r>
              <a:rPr lang="en-US" dirty="0"/>
              <a:t>class X</a:t>
            </a:r>
            <a:endParaRPr lang="he-IL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38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44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8345f26c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8345f26c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אם לא הוגדר אחרת ע"י המדריך/ה, יש להתחיל לפתח את הפרויקט על גבי </a:t>
            </a:r>
            <a:r>
              <a:rPr lang="en-US" dirty="0"/>
              <a:t>Console</a:t>
            </a:r>
            <a:r>
              <a:rPr lang="he-IL" dirty="0"/>
              <a:t>, ורק אחרי שהמדריך/ה אישר/ה אפשר לעבור לעבוד עם ה-</a:t>
            </a:r>
            <a:r>
              <a:rPr lang="en-US" dirty="0"/>
              <a:t>Frontend</a:t>
            </a:r>
            <a:r>
              <a:rPr lang="he-IL" dirty="0"/>
              <a:t>.</a:t>
            </a:r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79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19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95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27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77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60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943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4c087247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4c087247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8209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61489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04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>
                <a:latin typeface="+mn-lt"/>
                <a:ea typeface="Calibri"/>
                <a:cs typeface="Calibri"/>
                <a:sym typeface="Calibri"/>
              </a:rPr>
              <a:t>אם אנחנו פחות מכירים את חוקי המשחק, </a:t>
            </a:r>
            <a:br>
              <a:rPr lang="en-US" dirty="0">
                <a:latin typeface="+mn-lt"/>
                <a:ea typeface="Calibri"/>
                <a:cs typeface="Calibri"/>
                <a:sym typeface="Calibri"/>
              </a:rPr>
            </a:br>
            <a:r>
              <a:rPr lang="he-IL" dirty="0">
                <a:latin typeface="+mn-lt"/>
                <a:ea typeface="Calibri"/>
                <a:cs typeface="Calibri"/>
                <a:sym typeface="Calibri"/>
              </a:rPr>
              <a:t>ניתן לקרוא קצת פה </a:t>
            </a:r>
            <a:r>
              <a:rPr lang="en-US" u="sng" dirty="0">
                <a:solidFill>
                  <a:schemeClr val="hlink"/>
                </a:solidFill>
                <a:latin typeface="+mn-lt"/>
                <a:ea typeface="Calibri"/>
                <a:cs typeface="Calibri"/>
                <a:sym typeface="Calibri"/>
                <a:hlinkClick r:id="rId3"/>
              </a:rPr>
              <a:t>http://he.wikipedia.org/wiki/%D7%A9%D7%97%D7%9E%D7%98</a:t>
            </a:r>
            <a:endParaRPr lang="en-US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557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36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ה-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</a:t>
            </a: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של התוכנית (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Graphical User Interface</a:t>
            </a: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הוא הדרך שבה המשתמש מתקשר עם התוכנה.</a:t>
            </a:r>
            <a:b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אפשר להזיז את העכבר וללחוץ על כפתורים, ישנן הודעות שקופצות ומספקות מידע למשתמש לפני/אחרי כל מהלך.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בתמונה ניתן לראות את המצב ההתחלתי 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מומלץ להראות איך המשחק רץ באמצעות קובץ ה-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</a:t>
            </a: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שבתיקיית המדריך ולהסביר את הדברים הבאים:</a:t>
            </a:r>
          </a:p>
          <a:p>
            <a:pPr marL="171450" marR="0" lvl="0" indent="-171450" algn="r" rtl="1">
              <a:spcBef>
                <a:spcPts val="0"/>
              </a:spcBef>
              <a:spcAft>
                <a:spcPts val="0"/>
              </a:spcAft>
            </a:pP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יש כמה כלים שכל אחד זז בצורה שונה, המטרה הגדולה היא "ללכוד" את המלך (מה שאנו קוראים לו שחמט).</a:t>
            </a:r>
          </a:p>
          <a:p>
            <a:pPr marL="171450" marR="0" lvl="0" indent="-171450" algn="r" rtl="1">
              <a:spcBef>
                <a:spcPts val="0"/>
              </a:spcBef>
              <a:spcAft>
                <a:spcPts val="0"/>
              </a:spcAft>
            </a:pP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משבצות בשחמט אפשר לסמן ע"פ האות והמספר שלהם.  כמה דוגמאות:</a:t>
            </a:r>
          </a:p>
          <a:p>
            <a:pPr marL="628650" marR="0" lvl="1" indent="-171450" algn="r" rtl="1">
              <a:spcBef>
                <a:spcPts val="0"/>
              </a:spcBef>
              <a:spcAft>
                <a:spcPts val="0"/>
              </a:spcAft>
            </a:pP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המשבצת השמאלית העליונה, עליה מונח צריח, מסומנת כמשבצת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a8</a:t>
            </a:r>
            <a:endParaRPr lang="he-IL" sz="1100" b="0" i="0" u="none" strike="noStrike" cap="none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628650" marR="0" lvl="1" indent="-171450" algn="r" rtl="1">
              <a:spcBef>
                <a:spcPts val="0"/>
              </a:spcBef>
              <a:spcAft>
                <a:spcPts val="0"/>
              </a:spcAft>
            </a:pP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המלכה השחורה בדוגמא נמצאת על המשבצת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d5</a:t>
            </a:r>
            <a:endParaRPr lang="he-IL" sz="1100" b="0" i="0" u="none" strike="noStrike" cap="none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r" rtl="1">
              <a:spcBef>
                <a:spcPts val="0"/>
              </a:spcBef>
              <a:spcAft>
                <a:spcPts val="0"/>
              </a:spcAft>
            </a:pP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אחרי כל תור מוצג הלוח המעודכן והודעה מתאימה למשתמש.</a:t>
            </a:r>
          </a:p>
          <a:p>
            <a:pPr marL="171450" marR="0" lvl="0" indent="-171450" algn="r" rtl="1">
              <a:spcBef>
                <a:spcPts val="0"/>
              </a:spcBef>
              <a:spcAft>
                <a:spcPts val="0"/>
              </a:spcAft>
            </a:pP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כאשר בוצע מהלך לא חוקי ה-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</a:t>
            </a:r>
            <a:r>
              <a:rPr lang="he-IL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מציג הודעה מתאימה, ומאפשר לשחק את המהלך שוב.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sz="1100" b="0" i="0" u="none" strike="noStrike" cap="none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algn="r" rtl="1"/>
            <a:endParaRPr lang="en-US" dirty="0"/>
          </a:p>
          <a:p>
            <a:pPr marL="158750" indent="0" algn="r" rtl="1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7271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הסילבוס" userDrawn="1">
  <p:cSld name="TITLE">
    <p:bg>
      <p:bgPr>
        <a:solidFill>
          <a:schemeClr val="bg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B19FA87-1B8F-4D04-AF7D-957CCF84A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Google Shape;9;p2"/>
          <p:cNvSpPr/>
          <p:nvPr/>
        </p:nvSpPr>
        <p:spPr>
          <a:xfrm>
            <a:off x="150" y="0"/>
            <a:ext cx="3710100" cy="51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c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43680" y="1852500"/>
            <a:ext cx="4560370" cy="145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bg1"/>
                </a:solidFill>
                <a:cs typeface="+mj-c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cs typeface="+mn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cxnSp>
        <p:nvCxnSpPr>
          <p:cNvPr id="13" name="Google Shape;13;p2"/>
          <p:cNvCxnSpPr>
            <a:cxnSpLocks/>
          </p:cNvCxnSpPr>
          <p:nvPr/>
        </p:nvCxnSpPr>
        <p:spPr>
          <a:xfrm>
            <a:off x="3286000" y="0"/>
            <a:ext cx="0" cy="522312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4;p2"/>
          <p:cNvPicPr preferRelativeResize="0"/>
          <p:nvPr/>
        </p:nvPicPr>
        <p:blipFill>
          <a:blip r:embed="rId3"/>
          <a:srcRect t="9111" b="9111"/>
          <a:stretch/>
        </p:blipFill>
        <p:spPr>
          <a:xfrm>
            <a:off x="7034941" y="516608"/>
            <a:ext cx="1569109" cy="5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חלוקה לשתיים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024100" y="1000439"/>
            <a:ext cx="3374400" cy="143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  <a:cs typeface="+mj-cs"/>
              </a:defRPr>
            </a:lvl1pPr>
            <a:lvl2pPr lvl="1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5024100" y="2571750"/>
            <a:ext cx="3374400" cy="208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cs typeface="+mj-cs"/>
              </a:defRPr>
            </a:lvl1pPr>
            <a:lvl2pPr lvl="1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540000" y="540000"/>
            <a:ext cx="37437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285750" lvl="0" indent="-285750"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9034498" y="1052375"/>
            <a:ext cx="261900" cy="26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7550" y="4181500"/>
            <a:ext cx="95700" cy="9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359050" y="4085800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263250" y="3979875"/>
            <a:ext cx="36000" cy="3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3"/>
          </p:nvPr>
        </p:nvSpPr>
        <p:spPr>
          <a:xfrm>
            <a:off x="8357675" y="591959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userDrawn="1">
  <p:cSld name="TITLE_2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3428950"/>
            <a:ext cx="9152100" cy="17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1;p2">
            <a:extLst>
              <a:ext uri="{FF2B5EF4-FFF2-40B4-BE49-F238E27FC236}">
                <a16:creationId xmlns:a16="http://schemas.microsoft.com/office/drawing/2014/main" id="{F3BE2753-4E4D-4636-A5A4-1982F4F2CF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98550" y="1021224"/>
            <a:ext cx="500550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4" name="מציין מיקום של תמונה 3">
            <a:extLst>
              <a:ext uri="{FF2B5EF4-FFF2-40B4-BE49-F238E27FC236}">
                <a16:creationId xmlns:a16="http://schemas.microsoft.com/office/drawing/2014/main" id="{753D8ECE-B512-4E7E-9BD7-B651F4032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163" y="684213"/>
            <a:ext cx="3074987" cy="2268537"/>
          </a:xfrm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שאלות">
  <p:cSld name="TITLE_2_1_1">
    <p:bg>
      <p:bgPr>
        <a:solidFill>
          <a:schemeClr val="bg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0BAAA4D-EE41-4D1F-9C0B-F46AD8903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" name="Google Shape;38;p6"/>
          <p:cNvSpPr/>
          <p:nvPr/>
        </p:nvSpPr>
        <p:spPr>
          <a:xfrm>
            <a:off x="-7975" y="3409950"/>
            <a:ext cx="9152100" cy="17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540000" y="36016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540050" y="4386225"/>
            <a:ext cx="8064000" cy="48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  <a:cs typeface="+mj-c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cxnSp>
        <p:nvCxnSpPr>
          <p:cNvPr id="41" name="Google Shape;41;p6"/>
          <p:cNvCxnSpPr/>
          <p:nvPr/>
        </p:nvCxnSpPr>
        <p:spPr>
          <a:xfrm rot="10800000">
            <a:off x="-7975" y="34099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3"/>
          <a:srcRect/>
          <a:stretch/>
        </p:blipFill>
        <p:spPr>
          <a:xfrm>
            <a:off x="264739" y="727601"/>
            <a:ext cx="8598563" cy="18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/>
          <a:srcRect t="9112" b="9112"/>
          <a:stretch/>
        </p:blipFill>
        <p:spPr>
          <a:xfrm>
            <a:off x="264738" y="269950"/>
            <a:ext cx="1108199" cy="4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D82CCC3-60F3-4581-8FD7-990DAD0112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90876" y="2205084"/>
            <a:ext cx="264959" cy="2285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ראשי">
  <p:cSld name="TITLE_1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1455900" y="3151350"/>
            <a:ext cx="2904300" cy="2904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35750" y="3717650"/>
            <a:ext cx="662400" cy="662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572000" y="3523475"/>
            <a:ext cx="4032000" cy="132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  <a:cs typeface="+mj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311308"/>
            <a:ext cx="4609797" cy="38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180" y="527340"/>
            <a:ext cx="1163789" cy="29095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203390" y="3055050"/>
            <a:ext cx="240000" cy="25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8897259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/>
          <p:nvPr/>
        </p:nvSpPr>
        <p:spPr>
          <a:xfrm>
            <a:off x="3650950" y="1767413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3842450" y="1671713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3746650" y="1565788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251" y="508077"/>
            <a:ext cx="1916748" cy="3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5"/>
          <a:srcRect t="1050" b="1050"/>
          <a:stretch/>
        </p:blipFill>
        <p:spPr>
          <a:xfrm>
            <a:off x="5316375" y="1831150"/>
            <a:ext cx="3287626" cy="1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1DFB9FC-FE1C-4555-8E5D-7BDD30343B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29030" y="2263683"/>
            <a:ext cx="146566" cy="126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>
  <p:cSld name="TITLE_AND_BODY_3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540000" y="1070025"/>
            <a:ext cx="8064000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 preserve="1">
  <p:cSld name="1_שקף תוכן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6021492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0;p8">
            <a:extLst>
              <a:ext uri="{FF2B5EF4-FFF2-40B4-BE49-F238E27FC236}">
                <a16:creationId xmlns:a16="http://schemas.microsoft.com/office/drawing/2014/main" id="{4261D983-2277-46FB-B0D9-AF1D83EC550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278808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14" name="Google Shape;60;p8">
            <a:extLst>
              <a:ext uri="{FF2B5EF4-FFF2-40B4-BE49-F238E27FC236}">
                <a16:creationId xmlns:a16="http://schemas.microsoft.com/office/drawing/2014/main" id="{A1A5EB34-9B6F-4961-B2FD-8F298BA41D7A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36125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83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עם פינה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540000" y="1485125"/>
            <a:ext cx="8064000" cy="311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/>
          </p:nvPr>
        </p:nvSpPr>
        <p:spPr>
          <a:xfrm>
            <a:off x="8357675" y="596765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79" name="Google Shape;79;p9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סרטון" userDrawn="1">
  <p:cSld name="TITLE_AND_BODY_2">
    <p:bg>
      <p:bgPr>
        <a:solidFill>
          <a:schemeClr val="tx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DD98A462-6C5C-4DCB-A487-A416C6A33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84" name="Google Shape;84;p10"/>
          <p:cNvSpPr/>
          <p:nvPr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 idx="2"/>
          </p:nvPr>
        </p:nvSpPr>
        <p:spPr>
          <a:xfrm>
            <a:off x="8357675" y="564865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preserve="1" userDrawn="1">
  <p:cSld name="1_שקף הצגת נושאי השיעור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-1"/>
            <a:ext cx="9152100" cy="32782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70;p9">
            <a:extLst>
              <a:ext uri="{FF2B5EF4-FFF2-40B4-BE49-F238E27FC236}">
                <a16:creationId xmlns:a16="http://schemas.microsoft.com/office/drawing/2014/main" id="{CA66F191-B21D-4C8F-81CB-77D514B5BD64}"/>
              </a:ext>
            </a:extLst>
          </p:cNvPr>
          <p:cNvSpPr/>
          <p:nvPr userDrawn="1"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71;p9">
            <a:extLst>
              <a:ext uri="{FF2B5EF4-FFF2-40B4-BE49-F238E27FC236}">
                <a16:creationId xmlns:a16="http://schemas.microsoft.com/office/drawing/2014/main" id="{5F962F44-1A38-42F2-9C4B-C91CF2B739CC}"/>
              </a:ext>
            </a:extLst>
          </p:cNvPr>
          <p:cNvCxnSpPr/>
          <p:nvPr userDrawn="1"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74;p9">
            <a:extLst>
              <a:ext uri="{FF2B5EF4-FFF2-40B4-BE49-F238E27FC236}">
                <a16:creationId xmlns:a16="http://schemas.microsoft.com/office/drawing/2014/main" id="{9710C1DF-E7BD-402F-B749-521E13DF9C27}"/>
              </a:ext>
            </a:extLst>
          </p:cNvPr>
          <p:cNvSpPr/>
          <p:nvPr userDrawn="1"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5;p9">
            <a:extLst>
              <a:ext uri="{FF2B5EF4-FFF2-40B4-BE49-F238E27FC236}">
                <a16:creationId xmlns:a16="http://schemas.microsoft.com/office/drawing/2014/main" id="{8A0E6FB0-E322-4894-A5E0-64A6473E0B9E}"/>
              </a:ext>
            </a:extLst>
          </p:cNvPr>
          <p:cNvSpPr/>
          <p:nvPr userDrawn="1"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;p9">
            <a:extLst>
              <a:ext uri="{FF2B5EF4-FFF2-40B4-BE49-F238E27FC236}">
                <a16:creationId xmlns:a16="http://schemas.microsoft.com/office/drawing/2014/main" id="{38E2CA87-CE2F-4CFB-9F34-03DF8712EB85}"/>
              </a:ext>
            </a:extLst>
          </p:cNvPr>
          <p:cNvSpPr/>
          <p:nvPr userDrawn="1"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7;p9">
            <a:extLst>
              <a:ext uri="{FF2B5EF4-FFF2-40B4-BE49-F238E27FC236}">
                <a16:creationId xmlns:a16="http://schemas.microsoft.com/office/drawing/2014/main" id="{7606801E-916B-4EDB-98F3-EF0FD480B02A}"/>
              </a:ext>
            </a:extLst>
          </p:cNvPr>
          <p:cNvSpPr/>
          <p:nvPr userDrawn="1"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9;p9">
            <a:extLst>
              <a:ext uri="{FF2B5EF4-FFF2-40B4-BE49-F238E27FC236}">
                <a16:creationId xmlns:a16="http://schemas.microsoft.com/office/drawing/2014/main" id="{BE9A3843-64FD-4162-A11F-8D0DD56FFF5C}"/>
              </a:ext>
            </a:extLst>
          </p:cNvPr>
          <p:cNvSpPr/>
          <p:nvPr userDrawn="1"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0;p9">
            <a:extLst>
              <a:ext uri="{FF2B5EF4-FFF2-40B4-BE49-F238E27FC236}">
                <a16:creationId xmlns:a16="http://schemas.microsoft.com/office/drawing/2014/main" id="{DDE3435E-34AB-4087-B9E5-4440D7DE31A8}"/>
              </a:ext>
            </a:extLst>
          </p:cNvPr>
          <p:cNvSpPr/>
          <p:nvPr userDrawn="1"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1;p9">
            <a:extLst>
              <a:ext uri="{FF2B5EF4-FFF2-40B4-BE49-F238E27FC236}">
                <a16:creationId xmlns:a16="http://schemas.microsoft.com/office/drawing/2014/main" id="{49E01AE5-A891-41AC-86DB-AD03139D5457}"/>
              </a:ext>
            </a:extLst>
          </p:cNvPr>
          <p:cNvSpPr/>
          <p:nvPr userDrawn="1"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0;p8">
            <a:extLst>
              <a:ext uri="{FF2B5EF4-FFF2-40B4-BE49-F238E27FC236}">
                <a16:creationId xmlns:a16="http://schemas.microsoft.com/office/drawing/2014/main" id="{2D8333C8-8CCE-447C-97AA-70FE108BAB16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3715928" y="1250025"/>
            <a:ext cx="4888071" cy="18241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73;p9">
            <a:extLst>
              <a:ext uri="{FF2B5EF4-FFF2-40B4-BE49-F238E27FC236}">
                <a16:creationId xmlns:a16="http://schemas.microsoft.com/office/drawing/2014/main" id="{68DA8F25-9A35-4BF7-AA20-2BD175FAE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19C6F90-730B-4478-B958-1A105ADEB3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5168" y="1198250"/>
            <a:ext cx="3192453" cy="3821756"/>
          </a:xfrm>
          <a:prstGeom prst="rect">
            <a:avLst/>
          </a:prstGeom>
        </p:spPr>
      </p:pic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2806E4E8-63CA-43CE-B724-ECB8F7EE85E4}"/>
              </a:ext>
            </a:extLst>
          </p:cNvPr>
          <p:cNvGrpSpPr/>
          <p:nvPr userDrawn="1"/>
        </p:nvGrpSpPr>
        <p:grpSpPr>
          <a:xfrm>
            <a:off x="8409270" y="128442"/>
            <a:ext cx="871167" cy="722422"/>
            <a:chOff x="6633830" y="3268015"/>
            <a:chExt cx="871167" cy="722422"/>
          </a:xfrm>
        </p:grpSpPr>
        <p:grpSp>
          <p:nvGrpSpPr>
            <p:cNvPr id="25" name="גרפיקה 376">
              <a:extLst>
                <a:ext uri="{FF2B5EF4-FFF2-40B4-BE49-F238E27FC236}">
                  <a16:creationId xmlns:a16="http://schemas.microsoft.com/office/drawing/2014/main" id="{AE53BD9A-9C56-4A4E-BE3B-DC5B509F500E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5" name="גרפיקה 376">
                <a:extLst>
                  <a:ext uri="{FF2B5EF4-FFF2-40B4-BE49-F238E27FC236}">
                    <a16:creationId xmlns:a16="http://schemas.microsoft.com/office/drawing/2014/main" id="{EF4599E7-74C8-423E-BD9A-E40D2EAC446D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6" name="גרפיקה 376">
                <a:extLst>
                  <a:ext uri="{FF2B5EF4-FFF2-40B4-BE49-F238E27FC236}">
                    <a16:creationId xmlns:a16="http://schemas.microsoft.com/office/drawing/2014/main" id="{08C9A869-6EEF-429E-B84A-F432514FCF45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7" name="גרפיקה 376">
                <a:extLst>
                  <a:ext uri="{FF2B5EF4-FFF2-40B4-BE49-F238E27FC236}">
                    <a16:creationId xmlns:a16="http://schemas.microsoft.com/office/drawing/2014/main" id="{F0243AB6-F328-420B-9F15-706440695382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" name="גרפיקה 376">
                <a:extLst>
                  <a:ext uri="{FF2B5EF4-FFF2-40B4-BE49-F238E27FC236}">
                    <a16:creationId xmlns:a16="http://schemas.microsoft.com/office/drawing/2014/main" id="{D13E7CAA-99FD-4D8C-9B6F-AB4E89053535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" name="גרפיקה 376">
                <a:extLst>
                  <a:ext uri="{FF2B5EF4-FFF2-40B4-BE49-F238E27FC236}">
                    <a16:creationId xmlns:a16="http://schemas.microsoft.com/office/drawing/2014/main" id="{C280AC69-6DEA-45F0-95C3-C9E58062473C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6" name="גרפיקה 376">
              <a:extLst>
                <a:ext uri="{FF2B5EF4-FFF2-40B4-BE49-F238E27FC236}">
                  <a16:creationId xmlns:a16="http://schemas.microsoft.com/office/drawing/2014/main" id="{22017C3F-7FF3-488D-A4F0-8EE4CD694777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27" name="גרפיקה 376">
                <a:extLst>
                  <a:ext uri="{FF2B5EF4-FFF2-40B4-BE49-F238E27FC236}">
                    <a16:creationId xmlns:a16="http://schemas.microsoft.com/office/drawing/2014/main" id="{4E20E0AD-B9C3-4161-9B19-9FBC221B3D25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" name="גרפיקה 376">
                <a:extLst>
                  <a:ext uri="{FF2B5EF4-FFF2-40B4-BE49-F238E27FC236}">
                    <a16:creationId xmlns:a16="http://schemas.microsoft.com/office/drawing/2014/main" id="{219AC4D3-479D-4273-AC47-C6E82D20D846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" name="גרפיקה 376">
                <a:extLst>
                  <a:ext uri="{FF2B5EF4-FFF2-40B4-BE49-F238E27FC236}">
                    <a16:creationId xmlns:a16="http://schemas.microsoft.com/office/drawing/2014/main" id="{C8147FA8-AB21-4111-8037-A6EA4269D3A9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0" name="גרפיקה 376">
                <a:extLst>
                  <a:ext uri="{FF2B5EF4-FFF2-40B4-BE49-F238E27FC236}">
                    <a16:creationId xmlns:a16="http://schemas.microsoft.com/office/drawing/2014/main" id="{AF2992C8-BF15-435B-A479-283C06672D41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1" name="גרפיקה 376">
                <a:extLst>
                  <a:ext uri="{FF2B5EF4-FFF2-40B4-BE49-F238E27FC236}">
                    <a16:creationId xmlns:a16="http://schemas.microsoft.com/office/drawing/2014/main" id="{6B8D42FE-9C08-451D-8C46-2AAAE84EA976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2" name="גרפיקה 376">
                <a:extLst>
                  <a:ext uri="{FF2B5EF4-FFF2-40B4-BE49-F238E27FC236}">
                    <a16:creationId xmlns:a16="http://schemas.microsoft.com/office/drawing/2014/main" id="{A3A6388A-6F2C-4C6E-9D74-C58835CAD133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" name="גרפיקה 376">
                <a:extLst>
                  <a:ext uri="{FF2B5EF4-FFF2-40B4-BE49-F238E27FC236}">
                    <a16:creationId xmlns:a16="http://schemas.microsoft.com/office/drawing/2014/main" id="{A98C1188-2374-408F-9BE9-E0906695C362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4" name="גרפיקה 376">
                <a:extLst>
                  <a:ext uri="{FF2B5EF4-FFF2-40B4-BE49-F238E27FC236}">
                    <a16:creationId xmlns:a16="http://schemas.microsoft.com/office/drawing/2014/main" id="{997F02F0-4343-422F-9F8A-A96776968421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91D90036-B4F5-4500-B996-36F95436AA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14083" y="3335918"/>
            <a:ext cx="163662" cy="1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11537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96850"/>
            <a:ext cx="8064000" cy="3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23850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64" r:id="rId6"/>
    <p:sldLayoutId id="2147483655" r:id="rId7"/>
    <p:sldLayoutId id="2147483656" r:id="rId8"/>
    <p:sldLayoutId id="2147483665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323850" algn="r" rtl="0">
        <a:lnSpc>
          <a:spcPct val="100000"/>
        </a:lnSpc>
        <a:spcBef>
          <a:spcPts val="0"/>
        </a:spcBef>
        <a:spcAft>
          <a:spcPts val="1200"/>
        </a:spcAft>
        <a:buClr>
          <a:srgbClr val="000000"/>
        </a:buClr>
        <a:buFont typeface="Courier New" panose="02070309020205020404" pitchFamily="49" charset="0"/>
        <a:buChar char="o"/>
        <a:defRPr sz="1400" b="0" i="0" u="none" strike="noStrike" cap="none">
          <a:solidFill>
            <a:srgbClr val="000000"/>
          </a:solidFill>
          <a:latin typeface="Arial"/>
          <a:ea typeface="Arial"/>
          <a:cs typeface="+mn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5420">
          <p15:clr>
            <a:srgbClr val="EA4335"/>
          </p15:clr>
        </p15:guide>
        <p15:guide id="4" pos="521" userDrawn="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  <p15:guide id="7" pos="3840">
          <p15:clr>
            <a:srgbClr val="EA4335"/>
          </p15:clr>
        </p15:guide>
        <p15:guide id="8" pos="1920" userDrawn="1">
          <p15:clr>
            <a:srgbClr val="9FCC3B"/>
          </p15:clr>
        </p15:guide>
        <p15:guide id="9" orient="horz" pos="1080">
          <p15:clr>
            <a:srgbClr val="EA4335"/>
          </p15:clr>
        </p15:guide>
        <p15:guide id="10" orient="horz" pos="2160">
          <p15:clr>
            <a:srgbClr val="EA4335"/>
          </p15:clr>
        </p15:guide>
        <p15:guide id="11" pos="1247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draw.i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e.wikipedia.org/wiki/%D7%93%D7%99%D7%90%D7%92%D7%A8%D7%9E%D7%AA_%D7%9E%D7%97%D7%9C%D7%A7%D7%9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IYRC7g2IC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אייקונים</a:t>
            </a:r>
            <a:endParaRPr dirty="0"/>
          </a:p>
        </p:txBody>
      </p:sp>
      <p:sp>
        <p:nvSpPr>
          <p:cNvPr id="187" name="Google Shape;187;p19"/>
          <p:cNvSpPr/>
          <p:nvPr/>
        </p:nvSpPr>
        <p:spPr>
          <a:xfrm>
            <a:off x="76230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6084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55938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5791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35645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25499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15353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 idx="4294967295"/>
          </p:nvPr>
        </p:nvSpPr>
        <p:spPr>
          <a:xfrm>
            <a:off x="774528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דוגמה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4294967295"/>
          </p:nvPr>
        </p:nvSpPr>
        <p:spPr>
          <a:xfrm>
            <a:off x="6730421" y="1688728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בונוס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 idx="4294967295"/>
          </p:nvPr>
        </p:nvSpPr>
        <p:spPr>
          <a:xfrm>
            <a:off x="5717859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סרטון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 idx="4294967295"/>
          </p:nvPr>
        </p:nvSpPr>
        <p:spPr>
          <a:xfrm>
            <a:off x="470439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מטרה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762306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 idx="4294967295"/>
          </p:nvPr>
        </p:nvSpPr>
        <p:spPr>
          <a:xfrm>
            <a:off x="365707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סינטקס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4294967295"/>
          </p:nvPr>
        </p:nvSpPr>
        <p:spPr>
          <a:xfrm>
            <a:off x="2642446" y="1683784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קונבנציה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 idx="4294967295"/>
          </p:nvPr>
        </p:nvSpPr>
        <p:spPr>
          <a:xfrm>
            <a:off x="162782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סכנה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5206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 idx="4294967295"/>
          </p:nvPr>
        </p:nvSpPr>
        <p:spPr>
          <a:xfrm>
            <a:off x="620570" y="1742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עשו ואל תעשו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6530042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7623067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4294967295"/>
          </p:nvPr>
        </p:nvSpPr>
        <p:spPr>
          <a:xfrm>
            <a:off x="7713300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ז'רגון מקצועי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543701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6613729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 idx="4294967295"/>
          </p:nvPr>
        </p:nvSpPr>
        <p:spPr>
          <a:xfrm>
            <a:off x="6703963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accent1"/>
                </a:solidFill>
              </a:rPr>
              <a:t>תרגול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1376209" y="4594690"/>
            <a:ext cx="1570200" cy="256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u="sng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פתיחה בעורך קוד</a:t>
            </a:r>
            <a:endParaRPr sz="1200" u="sng">
              <a:solidFill>
                <a:schemeClr val="tx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4294967295"/>
          </p:nvPr>
        </p:nvSpPr>
        <p:spPr>
          <a:xfrm>
            <a:off x="6620038" y="42861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יאללה לעבודה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 idx="4294967295"/>
          </p:nvPr>
        </p:nvSpPr>
        <p:spPr>
          <a:xfrm>
            <a:off x="5527013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דיון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7" name="Google Shape;227;p19"/>
          <p:cNvSpPr txBox="1">
            <a:spLocks noGrp="1"/>
          </p:cNvSpPr>
          <p:nvPr>
            <p:ph type="title" idx="4294967295"/>
          </p:nvPr>
        </p:nvSpPr>
        <p:spPr>
          <a:xfrm>
            <a:off x="7731500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dk2"/>
                </a:solidFill>
              </a:rPr>
              <a:t>שאלה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5604367" y="2159488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5604375" y="2743058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rPr>
              <a:t>רענון</a:t>
            </a:r>
            <a:endParaRPr sz="1200" b="1"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5950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title" idx="4294967295"/>
          </p:nvPr>
        </p:nvSpPr>
        <p:spPr>
          <a:xfrm>
            <a:off x="4687521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4294967295"/>
          </p:nvPr>
        </p:nvSpPr>
        <p:spPr>
          <a:xfrm>
            <a:off x="4474099" y="4082490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accent1"/>
                </a:solidFill>
              </a:rPr>
              <a:t>עשה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35" name="Google Shape;235;p19"/>
          <p:cNvSpPr txBox="1">
            <a:spLocks noGrp="1"/>
          </p:cNvSpPr>
          <p:nvPr>
            <p:ph type="title" idx="4294967295"/>
          </p:nvPr>
        </p:nvSpPr>
        <p:spPr>
          <a:xfrm>
            <a:off x="3509081" y="4090783"/>
            <a:ext cx="90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accent1"/>
                </a:solidFill>
              </a:rPr>
              <a:t>אל תעשה</a:t>
            </a:r>
            <a:endParaRPr sz="1400">
              <a:solidFill>
                <a:schemeClr val="accent1"/>
              </a:solidFill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00C4FBC4-1255-49FD-A29E-EEF14DEA4C11}"/>
              </a:ext>
            </a:extLst>
          </p:cNvPr>
          <p:cNvGrpSpPr/>
          <p:nvPr/>
        </p:nvGrpSpPr>
        <p:grpSpPr>
          <a:xfrm>
            <a:off x="7691907" y="1158949"/>
            <a:ext cx="609420" cy="608962"/>
            <a:chOff x="7651226" y="1100170"/>
            <a:chExt cx="609420" cy="608962"/>
          </a:xfrm>
        </p:grpSpPr>
        <p:sp>
          <p:nvSpPr>
            <p:cNvPr id="4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6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7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8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9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6" name="קבוצה 165">
            <a:extLst>
              <a:ext uri="{FF2B5EF4-FFF2-40B4-BE49-F238E27FC236}">
                <a16:creationId xmlns:a16="http://schemas.microsoft.com/office/drawing/2014/main" id="{CE604D4F-883D-47B0-8E1D-68DC0349E309}"/>
              </a:ext>
            </a:extLst>
          </p:cNvPr>
          <p:cNvGrpSpPr/>
          <p:nvPr/>
        </p:nvGrpSpPr>
        <p:grpSpPr>
          <a:xfrm>
            <a:off x="5728789" y="1195412"/>
            <a:ext cx="667920" cy="564635"/>
            <a:chOff x="5678621" y="1153002"/>
            <a:chExt cx="718088" cy="607045"/>
          </a:xfrm>
        </p:grpSpPr>
        <p:sp>
          <p:nvSpPr>
            <p:cNvPr id="242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678621" y="1153002"/>
              <a:ext cx="718088" cy="607045"/>
            </a:xfrm>
            <a:custGeom>
              <a:avLst/>
              <a:gdLst>
                <a:gd name="connsiteX0" fmla="*/ 668948 w 718088"/>
                <a:gd name="connsiteY0" fmla="*/ 126798 h 607045"/>
                <a:gd name="connsiteX1" fmla="*/ 168892 w 718088"/>
                <a:gd name="connsiteY1" fmla="*/ 1965 h 607045"/>
                <a:gd name="connsiteX2" fmla="*/ 89783 w 718088"/>
                <a:gd name="connsiteY2" fmla="*/ 49140 h 607045"/>
                <a:gd name="connsiteX3" fmla="*/ 1965 w 718088"/>
                <a:gd name="connsiteY3" fmla="*/ 401139 h 607045"/>
                <a:gd name="connsiteX4" fmla="*/ 49140 w 718088"/>
                <a:gd name="connsiteY4" fmla="*/ 480248 h 607045"/>
                <a:gd name="connsiteX5" fmla="*/ 549196 w 718088"/>
                <a:gd name="connsiteY5" fmla="*/ 605080 h 607045"/>
                <a:gd name="connsiteX6" fmla="*/ 628305 w 718088"/>
                <a:gd name="connsiteY6" fmla="*/ 557905 h 607045"/>
                <a:gd name="connsiteX7" fmla="*/ 716124 w 718088"/>
                <a:gd name="connsiteY7" fmla="*/ 205907 h 607045"/>
                <a:gd name="connsiteX8" fmla="*/ 668948 w 718088"/>
                <a:gd name="connsiteY8" fmla="*/ 126798 h 607045"/>
                <a:gd name="connsiteX9" fmla="*/ 411300 w 718088"/>
                <a:gd name="connsiteY9" fmla="*/ 403316 h 607045"/>
                <a:gd name="connsiteX10" fmla="*/ 291548 w 718088"/>
                <a:gd name="connsiteY10" fmla="*/ 427267 h 607045"/>
                <a:gd name="connsiteX11" fmla="*/ 269775 w 718088"/>
                <a:gd name="connsiteY11" fmla="*/ 404768 h 607045"/>
                <a:gd name="connsiteX12" fmla="*/ 295176 w 718088"/>
                <a:gd name="connsiteY12" fmla="*/ 303160 h 607045"/>
                <a:gd name="connsiteX13" fmla="*/ 324933 w 718088"/>
                <a:gd name="connsiteY13" fmla="*/ 293725 h 607045"/>
                <a:gd name="connsiteX14" fmla="*/ 419283 w 718088"/>
                <a:gd name="connsiteY14" fmla="*/ 371382 h 607045"/>
                <a:gd name="connsiteX15" fmla="*/ 411300 w 718088"/>
                <a:gd name="connsiteY15" fmla="*/ 403316 h 60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088" h="607045">
                  <a:moveTo>
                    <a:pt x="668948" y="126798"/>
                  </a:moveTo>
                  <a:lnTo>
                    <a:pt x="168892" y="1965"/>
                  </a:lnTo>
                  <a:cubicBezTo>
                    <a:pt x="134055" y="-6744"/>
                    <a:pt x="98493" y="14303"/>
                    <a:pt x="89783" y="49140"/>
                  </a:cubicBezTo>
                  <a:lnTo>
                    <a:pt x="1965" y="401139"/>
                  </a:lnTo>
                  <a:cubicBezTo>
                    <a:pt x="-6744" y="435976"/>
                    <a:pt x="14303" y="471539"/>
                    <a:pt x="49140" y="480248"/>
                  </a:cubicBezTo>
                  <a:lnTo>
                    <a:pt x="549196" y="605080"/>
                  </a:lnTo>
                  <a:cubicBezTo>
                    <a:pt x="584033" y="613790"/>
                    <a:pt x="619596" y="592742"/>
                    <a:pt x="628305" y="557905"/>
                  </a:cubicBezTo>
                  <a:lnTo>
                    <a:pt x="716124" y="205907"/>
                  </a:lnTo>
                  <a:cubicBezTo>
                    <a:pt x="724833" y="171070"/>
                    <a:pt x="703785" y="135507"/>
                    <a:pt x="668948" y="126798"/>
                  </a:cubicBezTo>
                  <a:close/>
                  <a:moveTo>
                    <a:pt x="411300" y="403316"/>
                  </a:moveTo>
                  <a:lnTo>
                    <a:pt x="291548" y="427267"/>
                  </a:lnTo>
                  <a:cubicBezTo>
                    <a:pt x="278484" y="430170"/>
                    <a:pt x="266871" y="417832"/>
                    <a:pt x="269775" y="404768"/>
                  </a:cubicBezTo>
                  <a:lnTo>
                    <a:pt x="295176" y="303160"/>
                  </a:lnTo>
                  <a:cubicBezTo>
                    <a:pt x="298805" y="290096"/>
                    <a:pt x="314047" y="285016"/>
                    <a:pt x="324933" y="293725"/>
                  </a:cubicBezTo>
                  <a:lnTo>
                    <a:pt x="419283" y="371382"/>
                  </a:lnTo>
                  <a:cubicBezTo>
                    <a:pt x="430896" y="380817"/>
                    <a:pt x="426541" y="399687"/>
                    <a:pt x="411300" y="403316"/>
                  </a:cubicBezTo>
                  <a:close/>
                </a:path>
              </a:pathLst>
            </a:custGeom>
            <a:solidFill>
              <a:schemeClr val="accent1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43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50986" y="1153002"/>
              <a:ext cx="645723" cy="276306"/>
            </a:xfrm>
            <a:custGeom>
              <a:avLst/>
              <a:gdLst>
                <a:gd name="connsiteX0" fmla="*/ 626340 w 645723"/>
                <a:gd name="connsiteY0" fmla="*/ 276306 h 276306"/>
                <a:gd name="connsiteX1" fmla="*/ 0 w 645723"/>
                <a:gd name="connsiteY1" fmla="*/ 119540 h 276306"/>
                <a:gd name="connsiteX2" fmla="*/ 17418 w 645723"/>
                <a:gd name="connsiteY2" fmla="*/ 49140 h 276306"/>
                <a:gd name="connsiteX3" fmla="*/ 96528 w 645723"/>
                <a:gd name="connsiteY3" fmla="*/ 1965 h 276306"/>
                <a:gd name="connsiteX4" fmla="*/ 596584 w 645723"/>
                <a:gd name="connsiteY4" fmla="*/ 126798 h 276306"/>
                <a:gd name="connsiteX5" fmla="*/ 643759 w 645723"/>
                <a:gd name="connsiteY5" fmla="*/ 205907 h 276306"/>
                <a:gd name="connsiteX6" fmla="*/ 626340 w 645723"/>
                <a:gd name="connsiteY6" fmla="*/ 276306 h 27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723" h="276306">
                  <a:moveTo>
                    <a:pt x="626340" y="276306"/>
                  </a:moveTo>
                  <a:lnTo>
                    <a:pt x="0" y="119540"/>
                  </a:lnTo>
                  <a:lnTo>
                    <a:pt x="17418" y="49140"/>
                  </a:lnTo>
                  <a:cubicBezTo>
                    <a:pt x="26128" y="14303"/>
                    <a:pt x="61691" y="-6744"/>
                    <a:pt x="96528" y="1965"/>
                  </a:cubicBezTo>
                  <a:lnTo>
                    <a:pt x="596584" y="126798"/>
                  </a:lnTo>
                  <a:cubicBezTo>
                    <a:pt x="631421" y="135507"/>
                    <a:pt x="652468" y="171070"/>
                    <a:pt x="643759" y="205907"/>
                  </a:cubicBezTo>
                  <a:lnTo>
                    <a:pt x="626340" y="276306"/>
                  </a:lnTo>
                  <a:close/>
                </a:path>
              </a:pathLst>
            </a:custGeom>
            <a:solidFill>
              <a:srgbClr val="FFFFFF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4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883076" y="1163676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5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981055" y="1188353"/>
              <a:ext cx="79834" cy="161846"/>
            </a:xfrm>
            <a:custGeom>
              <a:avLst/>
              <a:gdLst>
                <a:gd name="connsiteX0" fmla="*/ 0 w 79834"/>
                <a:gd name="connsiteY0" fmla="*/ 0 h 161846"/>
                <a:gd name="connsiteX1" fmla="*/ 79835 w 79834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34" h="161846">
                  <a:moveTo>
                    <a:pt x="0" y="0"/>
                  </a:moveTo>
                  <a:lnTo>
                    <a:pt x="79835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6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079760" y="1213029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7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178465" y="1237705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8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277170" y="1262381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9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95984" y="1163676"/>
              <a:ext cx="67496" cy="137170"/>
            </a:xfrm>
            <a:custGeom>
              <a:avLst/>
              <a:gdLst>
                <a:gd name="connsiteX0" fmla="*/ 0 w 67496"/>
                <a:gd name="connsiteY0" fmla="*/ 0 h 137170"/>
                <a:gd name="connsiteX1" fmla="*/ 67497 w 67496"/>
                <a:gd name="connsiteY1" fmla="*/ 137171 h 13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96" h="137170">
                  <a:moveTo>
                    <a:pt x="0" y="0"/>
                  </a:moveTo>
                  <a:lnTo>
                    <a:pt x="67497" y="137171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5" name="קבוצה 164">
            <a:extLst>
              <a:ext uri="{FF2B5EF4-FFF2-40B4-BE49-F238E27FC236}">
                <a16:creationId xmlns:a16="http://schemas.microsoft.com/office/drawing/2014/main" id="{C4CED81B-F140-4169-8753-3BB4715B0571}"/>
              </a:ext>
            </a:extLst>
          </p:cNvPr>
          <p:cNvGrpSpPr/>
          <p:nvPr/>
        </p:nvGrpSpPr>
        <p:grpSpPr>
          <a:xfrm>
            <a:off x="4690570" y="1124070"/>
            <a:ext cx="694982" cy="694982"/>
            <a:chOff x="4690570" y="1124070"/>
            <a:chExt cx="694982" cy="694982"/>
          </a:xfrm>
        </p:grpSpPr>
        <p:sp>
          <p:nvSpPr>
            <p:cNvPr id="25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751003" y="1184503"/>
              <a:ext cx="566562" cy="566562"/>
            </a:xfrm>
            <a:custGeom>
              <a:avLst/>
              <a:gdLst>
                <a:gd name="connsiteX0" fmla="*/ 566562 w 566562"/>
                <a:gd name="connsiteY0" fmla="*/ 283281 h 566562"/>
                <a:gd name="connsiteX1" fmla="*/ 283281 w 566562"/>
                <a:gd name="connsiteY1" fmla="*/ 566562 h 566562"/>
                <a:gd name="connsiteX2" fmla="*/ 0 w 566562"/>
                <a:gd name="connsiteY2" fmla="*/ 283281 h 566562"/>
                <a:gd name="connsiteX3" fmla="*/ 283281 w 566562"/>
                <a:gd name="connsiteY3" fmla="*/ 0 h 566562"/>
                <a:gd name="connsiteX4" fmla="*/ 566562 w 566562"/>
                <a:gd name="connsiteY4" fmla="*/ 283281 h 56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62" h="566562">
                  <a:moveTo>
                    <a:pt x="566562" y="283281"/>
                  </a:moveTo>
                  <a:cubicBezTo>
                    <a:pt x="566562" y="439733"/>
                    <a:pt x="439733" y="566562"/>
                    <a:pt x="283281" y="566562"/>
                  </a:cubicBezTo>
                  <a:cubicBezTo>
                    <a:pt x="126829" y="566562"/>
                    <a:pt x="0" y="439733"/>
                    <a:pt x="0" y="283281"/>
                  </a:cubicBezTo>
                  <a:cubicBezTo>
                    <a:pt x="0" y="126829"/>
                    <a:pt x="126829" y="0"/>
                    <a:pt x="283281" y="0"/>
                  </a:cubicBezTo>
                  <a:cubicBezTo>
                    <a:pt x="439733" y="0"/>
                    <a:pt x="566562" y="126829"/>
                    <a:pt x="566562" y="283281"/>
                  </a:cubicBezTo>
                  <a:close/>
                </a:path>
              </a:pathLst>
            </a:custGeom>
            <a:noFill/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124070"/>
              <a:ext cx="7554" cy="143529"/>
            </a:xfrm>
            <a:custGeom>
              <a:avLst/>
              <a:gdLst>
                <a:gd name="connsiteX0" fmla="*/ 0 w 7554"/>
                <a:gd name="connsiteY0" fmla="*/ 0 h 143529"/>
                <a:gd name="connsiteX1" fmla="*/ 0 w 7554"/>
                <a:gd name="connsiteY1" fmla="*/ 143529 h 1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43529">
                  <a:moveTo>
                    <a:pt x="0" y="0"/>
                  </a:moveTo>
                  <a:lnTo>
                    <a:pt x="0" y="143529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667969"/>
              <a:ext cx="7554" cy="151083"/>
            </a:xfrm>
            <a:custGeom>
              <a:avLst/>
              <a:gdLst>
                <a:gd name="connsiteX0" fmla="*/ 0 w 7554"/>
                <a:gd name="connsiteY0" fmla="*/ 0 h 151083"/>
                <a:gd name="connsiteX1" fmla="*/ 0 w 7554"/>
                <a:gd name="connsiteY1" fmla="*/ 151083 h 1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51083">
                  <a:moveTo>
                    <a:pt x="0" y="0"/>
                  </a:moveTo>
                  <a:lnTo>
                    <a:pt x="0" y="151083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5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234469" y="1471561"/>
              <a:ext cx="151083" cy="7554"/>
            </a:xfrm>
            <a:custGeom>
              <a:avLst/>
              <a:gdLst>
                <a:gd name="connsiteX0" fmla="*/ 151083 w 151083"/>
                <a:gd name="connsiteY0" fmla="*/ 0 h 7554"/>
                <a:gd name="connsiteX1" fmla="*/ 0 w 151083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3" h="7554">
                  <a:moveTo>
                    <a:pt x="151083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0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690570" y="1471561"/>
              <a:ext cx="143529" cy="7554"/>
            </a:xfrm>
            <a:custGeom>
              <a:avLst/>
              <a:gdLst>
                <a:gd name="connsiteX0" fmla="*/ 143529 w 143529"/>
                <a:gd name="connsiteY0" fmla="*/ 0 h 7554"/>
                <a:gd name="connsiteX1" fmla="*/ 0 w 143529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29" h="7554">
                  <a:moveTo>
                    <a:pt x="143529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1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834099" y="1267599"/>
              <a:ext cx="400370" cy="400370"/>
            </a:xfrm>
            <a:custGeom>
              <a:avLst/>
              <a:gdLst>
                <a:gd name="connsiteX0" fmla="*/ 400371 w 400370"/>
                <a:gd name="connsiteY0" fmla="*/ 200185 h 400370"/>
                <a:gd name="connsiteX1" fmla="*/ 200185 w 400370"/>
                <a:gd name="connsiteY1" fmla="*/ 400371 h 400370"/>
                <a:gd name="connsiteX2" fmla="*/ 0 w 400370"/>
                <a:gd name="connsiteY2" fmla="*/ 200185 h 400370"/>
                <a:gd name="connsiteX3" fmla="*/ 200185 w 400370"/>
                <a:gd name="connsiteY3" fmla="*/ 0 h 400370"/>
                <a:gd name="connsiteX4" fmla="*/ 400371 w 400370"/>
                <a:gd name="connsiteY4" fmla="*/ 200185 h 4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70" h="400370">
                  <a:moveTo>
                    <a:pt x="400371" y="200185"/>
                  </a:moveTo>
                  <a:cubicBezTo>
                    <a:pt x="400371" y="310745"/>
                    <a:pt x="310745" y="400371"/>
                    <a:pt x="200185" y="400371"/>
                  </a:cubicBezTo>
                  <a:cubicBezTo>
                    <a:pt x="89626" y="400371"/>
                    <a:pt x="0" y="310745"/>
                    <a:pt x="0" y="200185"/>
                  </a:cubicBezTo>
                  <a:cubicBezTo>
                    <a:pt x="0" y="89626"/>
                    <a:pt x="89626" y="0"/>
                    <a:pt x="200185" y="0"/>
                  </a:cubicBezTo>
                  <a:cubicBezTo>
                    <a:pt x="310745" y="0"/>
                    <a:pt x="400371" y="89626"/>
                    <a:pt x="400371" y="200185"/>
                  </a:cubicBezTo>
                  <a:close/>
                </a:path>
              </a:pathLst>
            </a:custGeom>
            <a:solidFill>
              <a:srgbClr val="FFFFFF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365803"/>
              <a:ext cx="7554" cy="203962"/>
            </a:xfrm>
            <a:custGeom>
              <a:avLst/>
              <a:gdLst>
                <a:gd name="connsiteX0" fmla="*/ 0 w 7554"/>
                <a:gd name="connsiteY0" fmla="*/ 0 h 203962"/>
                <a:gd name="connsiteX1" fmla="*/ 0 w 7554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36080" y="1467784"/>
              <a:ext cx="203962" cy="7554"/>
            </a:xfrm>
            <a:custGeom>
              <a:avLst/>
              <a:gdLst>
                <a:gd name="connsiteX0" fmla="*/ 203962 w 203962"/>
                <a:gd name="connsiteY0" fmla="*/ 0 h 7554"/>
                <a:gd name="connsiteX1" fmla="*/ 0 w 203962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962" h="7554">
                  <a:moveTo>
                    <a:pt x="203962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85182" y="1418682"/>
              <a:ext cx="105758" cy="105758"/>
            </a:xfrm>
            <a:custGeom>
              <a:avLst/>
              <a:gdLst>
                <a:gd name="connsiteX0" fmla="*/ 105758 w 105758"/>
                <a:gd name="connsiteY0" fmla="*/ 52879 h 105758"/>
                <a:gd name="connsiteX1" fmla="*/ 52879 w 105758"/>
                <a:gd name="connsiteY1" fmla="*/ 105758 h 105758"/>
                <a:gd name="connsiteX2" fmla="*/ 0 w 105758"/>
                <a:gd name="connsiteY2" fmla="*/ 52879 h 105758"/>
                <a:gd name="connsiteX3" fmla="*/ 52879 w 105758"/>
                <a:gd name="connsiteY3" fmla="*/ 0 h 105758"/>
                <a:gd name="connsiteX4" fmla="*/ 105758 w 105758"/>
                <a:gd name="connsiteY4" fmla="*/ 52879 h 10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58" h="105758">
                  <a:moveTo>
                    <a:pt x="105758" y="52879"/>
                  </a:moveTo>
                  <a:cubicBezTo>
                    <a:pt x="105758" y="82083"/>
                    <a:pt x="82083" y="105758"/>
                    <a:pt x="52879" y="105758"/>
                  </a:cubicBezTo>
                  <a:cubicBezTo>
                    <a:pt x="23675" y="105758"/>
                    <a:pt x="0" y="82083"/>
                    <a:pt x="0" y="52879"/>
                  </a:cubicBezTo>
                  <a:cubicBezTo>
                    <a:pt x="0" y="23675"/>
                    <a:pt x="23675" y="0"/>
                    <a:pt x="52879" y="0"/>
                  </a:cubicBezTo>
                  <a:cubicBezTo>
                    <a:pt x="82083" y="0"/>
                    <a:pt x="105758" y="23675"/>
                    <a:pt x="105758" y="52879"/>
                  </a:cubicBezTo>
                  <a:close/>
                </a:path>
              </a:pathLst>
            </a:custGeom>
            <a:solidFill>
              <a:schemeClr val="accent2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76" name="קבוצה 175">
            <a:extLst>
              <a:ext uri="{FF2B5EF4-FFF2-40B4-BE49-F238E27FC236}">
                <a16:creationId xmlns:a16="http://schemas.microsoft.com/office/drawing/2014/main" id="{5426E567-15F1-496F-8A1E-48C597238C6D}"/>
              </a:ext>
            </a:extLst>
          </p:cNvPr>
          <p:cNvGrpSpPr/>
          <p:nvPr/>
        </p:nvGrpSpPr>
        <p:grpSpPr>
          <a:xfrm>
            <a:off x="3767023" y="1166439"/>
            <a:ext cx="544069" cy="582046"/>
            <a:chOff x="3767023" y="1166439"/>
            <a:chExt cx="544069" cy="582046"/>
          </a:xfrm>
        </p:grpSpPr>
        <p:grpSp>
          <p:nvGrpSpPr>
            <p:cNvPr id="169" name="גרפיקה 167">
              <a:extLst>
                <a:ext uri="{FF2B5EF4-FFF2-40B4-BE49-F238E27FC236}">
                  <a16:creationId xmlns:a16="http://schemas.microsoft.com/office/drawing/2014/main" id="{1CA39B24-D849-4B04-B222-C9C6CCD3BC9C}"/>
                </a:ext>
              </a:extLst>
            </p:cNvPr>
            <p:cNvGrpSpPr/>
            <p:nvPr/>
          </p:nvGrpSpPr>
          <p:grpSpPr>
            <a:xfrm>
              <a:off x="3767023" y="1330570"/>
              <a:ext cx="203330" cy="417915"/>
              <a:chOff x="3767023" y="1330570"/>
              <a:chExt cx="203330" cy="417915"/>
            </a:xfrm>
            <a:solidFill>
              <a:schemeClr val="accent1"/>
            </a:solidFill>
          </p:grpSpPr>
          <p:sp>
            <p:nvSpPr>
              <p:cNvPr id="170" name="גרפיקה 167">
                <a:extLst>
                  <a:ext uri="{FF2B5EF4-FFF2-40B4-BE49-F238E27FC236}">
                    <a16:creationId xmlns:a16="http://schemas.microsoft.com/office/drawing/2014/main" id="{70012EF3-FC2A-475B-89B2-83D4704B0632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1" name="גרפיקה 167">
                <a:extLst>
                  <a:ext uri="{FF2B5EF4-FFF2-40B4-BE49-F238E27FC236}">
                    <a16:creationId xmlns:a16="http://schemas.microsoft.com/office/drawing/2014/main" id="{2F929169-C598-4349-9DC9-EDF1B1170681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2" name="גרפיקה 167">
                <a:extLst>
                  <a:ext uri="{FF2B5EF4-FFF2-40B4-BE49-F238E27FC236}">
                    <a16:creationId xmlns:a16="http://schemas.microsoft.com/office/drawing/2014/main" id="{E1889ED7-29C7-43CF-BE4A-23B31980DA60}"/>
                  </a:ext>
                </a:extLst>
              </p:cNvPr>
              <p:cNvSpPr/>
              <p:nvPr/>
            </p:nvSpPr>
            <p:spPr>
              <a:xfrm>
                <a:off x="3767023" y="1335250"/>
                <a:ext cx="203330" cy="413235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173" name="גרפיקה 167">
              <a:extLst>
                <a:ext uri="{FF2B5EF4-FFF2-40B4-BE49-F238E27FC236}">
                  <a16:creationId xmlns:a16="http://schemas.microsoft.com/office/drawing/2014/main" id="{202C7D51-6E80-4B0F-839A-0F8601DEF9A3}"/>
                </a:ext>
              </a:extLst>
            </p:cNvPr>
            <p:cNvSpPr/>
            <p:nvPr/>
          </p:nvSpPr>
          <p:spPr>
            <a:xfrm>
              <a:off x="3828322" y="1198674"/>
              <a:ext cx="183531" cy="408850"/>
            </a:xfrm>
            <a:custGeom>
              <a:avLst/>
              <a:gdLst>
                <a:gd name="connsiteX0" fmla="*/ 41079 w 183531"/>
                <a:gd name="connsiteY0" fmla="*/ 42450 h 408850"/>
                <a:gd name="connsiteX1" fmla="*/ 0 w 183531"/>
                <a:gd name="connsiteY1" fmla="*/ 25885 h 408850"/>
                <a:gd name="connsiteX2" fmla="*/ 1325 w 183531"/>
                <a:gd name="connsiteY2" fmla="*/ 45 h 408850"/>
                <a:gd name="connsiteX3" fmla="*/ 68907 w 183531"/>
                <a:gd name="connsiteY3" fmla="*/ 19260 h 408850"/>
                <a:gd name="connsiteX4" fmla="*/ 104023 w 183531"/>
                <a:gd name="connsiteY4" fmla="*/ 74916 h 408850"/>
                <a:gd name="connsiteX5" fmla="*/ 116612 w 183531"/>
                <a:gd name="connsiteY5" fmla="*/ 117983 h 408850"/>
                <a:gd name="connsiteX6" fmla="*/ 137814 w 183531"/>
                <a:gd name="connsiteY6" fmla="*/ 151111 h 408850"/>
                <a:gd name="connsiteX7" fmla="*/ 174918 w 183531"/>
                <a:gd name="connsiteY7" fmla="*/ 154424 h 408850"/>
                <a:gd name="connsiteX8" fmla="*/ 182206 w 183531"/>
                <a:gd name="connsiteY8" fmla="*/ 179601 h 408850"/>
                <a:gd name="connsiteX9" fmla="*/ 183532 w 183531"/>
                <a:gd name="connsiteY9" fmla="*/ 184239 h 408850"/>
                <a:gd name="connsiteX10" fmla="*/ 153716 w 183531"/>
                <a:gd name="connsiteY10" fmla="*/ 207429 h 408850"/>
                <a:gd name="connsiteX11" fmla="*/ 153716 w 183531"/>
                <a:gd name="connsiteY11" fmla="*/ 247183 h 408850"/>
                <a:gd name="connsiteX12" fmla="*/ 166305 w 183531"/>
                <a:gd name="connsiteY12" fmla="*/ 290250 h 408850"/>
                <a:gd name="connsiteX13" fmla="*/ 166967 w 183531"/>
                <a:gd name="connsiteY13" fmla="*/ 355845 h 408850"/>
                <a:gd name="connsiteX14" fmla="*/ 120588 w 183531"/>
                <a:gd name="connsiteY14" fmla="*/ 408850 h 408850"/>
                <a:gd name="connsiteX15" fmla="*/ 105348 w 183531"/>
                <a:gd name="connsiteY15" fmla="*/ 387648 h 408850"/>
                <a:gd name="connsiteX16" fmla="*/ 130526 w 183531"/>
                <a:gd name="connsiteY16" fmla="*/ 351207 h 408850"/>
                <a:gd name="connsiteX17" fmla="*/ 126551 w 183531"/>
                <a:gd name="connsiteY17" fmla="*/ 301514 h 408850"/>
                <a:gd name="connsiteX18" fmla="*/ 113962 w 183531"/>
                <a:gd name="connsiteY18" fmla="*/ 258447 h 408850"/>
                <a:gd name="connsiteX19" fmla="*/ 111312 w 183531"/>
                <a:gd name="connsiteY19" fmla="*/ 217368 h 408850"/>
                <a:gd name="connsiteX20" fmla="*/ 129864 w 183531"/>
                <a:gd name="connsiteY20" fmla="*/ 183577 h 408850"/>
                <a:gd name="connsiteX21" fmla="*/ 96072 w 183531"/>
                <a:gd name="connsiteY21" fmla="*/ 165025 h 408850"/>
                <a:gd name="connsiteX22" fmla="*/ 76195 w 183531"/>
                <a:gd name="connsiteY22" fmla="*/ 129246 h 408850"/>
                <a:gd name="connsiteX23" fmla="*/ 64932 w 183531"/>
                <a:gd name="connsiteY23" fmla="*/ 86842 h 408850"/>
                <a:gd name="connsiteX24" fmla="*/ 41079 w 183531"/>
                <a:gd name="connsiteY24" fmla="*/ 42450 h 4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3531" h="408850">
                  <a:moveTo>
                    <a:pt x="41079" y="42450"/>
                  </a:moveTo>
                  <a:cubicBezTo>
                    <a:pt x="30478" y="31849"/>
                    <a:pt x="17227" y="26548"/>
                    <a:pt x="0" y="25885"/>
                  </a:cubicBezTo>
                  <a:lnTo>
                    <a:pt x="1325" y="45"/>
                  </a:lnTo>
                  <a:cubicBezTo>
                    <a:pt x="30478" y="-617"/>
                    <a:pt x="53006" y="6008"/>
                    <a:pt x="68907" y="19260"/>
                  </a:cubicBezTo>
                  <a:cubicBezTo>
                    <a:pt x="85471" y="32511"/>
                    <a:pt x="96735" y="51063"/>
                    <a:pt x="104023" y="74916"/>
                  </a:cubicBezTo>
                  <a:lnTo>
                    <a:pt x="116612" y="117983"/>
                  </a:lnTo>
                  <a:cubicBezTo>
                    <a:pt x="121250" y="133884"/>
                    <a:pt x="128538" y="144485"/>
                    <a:pt x="137814" y="151111"/>
                  </a:cubicBezTo>
                  <a:cubicBezTo>
                    <a:pt x="147753" y="157737"/>
                    <a:pt x="159679" y="158399"/>
                    <a:pt x="174918" y="154424"/>
                  </a:cubicBezTo>
                  <a:lnTo>
                    <a:pt x="182206" y="179601"/>
                  </a:lnTo>
                  <a:lnTo>
                    <a:pt x="183532" y="184239"/>
                  </a:lnTo>
                  <a:cubicBezTo>
                    <a:pt x="168293" y="188877"/>
                    <a:pt x="158354" y="196166"/>
                    <a:pt x="153716" y="207429"/>
                  </a:cubicBezTo>
                  <a:cubicBezTo>
                    <a:pt x="149078" y="218030"/>
                    <a:pt x="149078" y="231282"/>
                    <a:pt x="153716" y="247183"/>
                  </a:cubicBezTo>
                  <a:lnTo>
                    <a:pt x="166305" y="290250"/>
                  </a:lnTo>
                  <a:cubicBezTo>
                    <a:pt x="173593" y="314103"/>
                    <a:pt x="173593" y="335968"/>
                    <a:pt x="166967" y="355845"/>
                  </a:cubicBezTo>
                  <a:cubicBezTo>
                    <a:pt x="160342" y="375722"/>
                    <a:pt x="145103" y="393611"/>
                    <a:pt x="120588" y="408850"/>
                  </a:cubicBezTo>
                  <a:lnTo>
                    <a:pt x="105348" y="387648"/>
                  </a:lnTo>
                  <a:cubicBezTo>
                    <a:pt x="119262" y="378372"/>
                    <a:pt x="127876" y="365783"/>
                    <a:pt x="130526" y="351207"/>
                  </a:cubicBezTo>
                  <a:cubicBezTo>
                    <a:pt x="133176" y="336630"/>
                    <a:pt x="131851" y="320066"/>
                    <a:pt x="126551" y="301514"/>
                  </a:cubicBezTo>
                  <a:lnTo>
                    <a:pt x="113962" y="258447"/>
                  </a:lnTo>
                  <a:cubicBezTo>
                    <a:pt x="109986" y="243871"/>
                    <a:pt x="108661" y="230619"/>
                    <a:pt x="111312" y="217368"/>
                  </a:cubicBezTo>
                  <a:cubicBezTo>
                    <a:pt x="113962" y="204779"/>
                    <a:pt x="119925" y="193515"/>
                    <a:pt x="129864" y="183577"/>
                  </a:cubicBezTo>
                  <a:cubicBezTo>
                    <a:pt x="115950" y="180927"/>
                    <a:pt x="104686" y="174963"/>
                    <a:pt x="96072" y="165025"/>
                  </a:cubicBezTo>
                  <a:cubicBezTo>
                    <a:pt x="86797" y="155749"/>
                    <a:pt x="80171" y="143823"/>
                    <a:pt x="76195" y="129246"/>
                  </a:cubicBezTo>
                  <a:lnTo>
                    <a:pt x="64932" y="86842"/>
                  </a:lnTo>
                  <a:cubicBezTo>
                    <a:pt x="58969" y="67627"/>
                    <a:pt x="51018" y="53051"/>
                    <a:pt x="41079" y="42450"/>
                  </a:cubicBezTo>
                  <a:close/>
                </a:path>
              </a:pathLst>
            </a:custGeom>
            <a:solidFill>
              <a:schemeClr val="bg2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4" name="גרפיקה 167">
              <a:extLst>
                <a:ext uri="{FF2B5EF4-FFF2-40B4-BE49-F238E27FC236}">
                  <a16:creationId xmlns:a16="http://schemas.microsoft.com/office/drawing/2014/main" id="{FDB08078-8223-4888-BE8B-D3EDB58FD126}"/>
                </a:ext>
              </a:extLst>
            </p:cNvPr>
            <p:cNvSpPr/>
            <p:nvPr/>
          </p:nvSpPr>
          <p:spPr>
            <a:xfrm>
              <a:off x="4093349" y="1392189"/>
              <a:ext cx="151065" cy="206058"/>
            </a:xfrm>
            <a:custGeom>
              <a:avLst/>
              <a:gdLst>
                <a:gd name="connsiteX0" fmla="*/ 98723 w 151065"/>
                <a:gd name="connsiteY0" fmla="*/ 153716 h 206058"/>
                <a:gd name="connsiteX1" fmla="*/ 36441 w 151065"/>
                <a:gd name="connsiteY1" fmla="*/ 206059 h 206058"/>
                <a:gd name="connsiteX2" fmla="*/ 0 w 151065"/>
                <a:gd name="connsiteY2" fmla="*/ 172268 h 206058"/>
                <a:gd name="connsiteX3" fmla="*/ 38429 w 151065"/>
                <a:gd name="connsiteY3" fmla="*/ 123900 h 206058"/>
                <a:gd name="connsiteX4" fmla="*/ 60956 w 151065"/>
                <a:gd name="connsiteY4" fmla="*/ 65594 h 206058"/>
                <a:gd name="connsiteX5" fmla="*/ 77521 w 151065"/>
                <a:gd name="connsiteY5" fmla="*/ 0 h 206058"/>
                <a:gd name="connsiteX6" fmla="*/ 151066 w 151065"/>
                <a:gd name="connsiteY6" fmla="*/ 19215 h 206058"/>
                <a:gd name="connsiteX7" fmla="*/ 135164 w 151065"/>
                <a:gd name="connsiteY7" fmla="*/ 83484 h 206058"/>
                <a:gd name="connsiteX8" fmla="*/ 98723 w 151065"/>
                <a:gd name="connsiteY8" fmla="*/ 153716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5" h="206058">
                  <a:moveTo>
                    <a:pt x="98723" y="153716"/>
                  </a:moveTo>
                  <a:cubicBezTo>
                    <a:pt x="80833" y="176243"/>
                    <a:pt x="60294" y="193470"/>
                    <a:pt x="36441" y="206059"/>
                  </a:cubicBezTo>
                  <a:lnTo>
                    <a:pt x="0" y="172268"/>
                  </a:lnTo>
                  <a:cubicBezTo>
                    <a:pt x="15902" y="158354"/>
                    <a:pt x="28490" y="141790"/>
                    <a:pt x="38429" y="123900"/>
                  </a:cubicBezTo>
                  <a:cubicBezTo>
                    <a:pt x="48368" y="106011"/>
                    <a:pt x="55656" y="86134"/>
                    <a:pt x="60956" y="65594"/>
                  </a:cubicBezTo>
                  <a:lnTo>
                    <a:pt x="77521" y="0"/>
                  </a:lnTo>
                  <a:lnTo>
                    <a:pt x="151066" y="19215"/>
                  </a:lnTo>
                  <a:lnTo>
                    <a:pt x="135164" y="83484"/>
                  </a:lnTo>
                  <a:cubicBezTo>
                    <a:pt x="128538" y="107999"/>
                    <a:pt x="116612" y="131189"/>
                    <a:pt x="98723" y="153716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5" name="גרפיקה 167">
              <a:extLst>
                <a:ext uri="{FF2B5EF4-FFF2-40B4-BE49-F238E27FC236}">
                  <a16:creationId xmlns:a16="http://schemas.microsoft.com/office/drawing/2014/main" id="{6E233F66-0AC0-488A-B29E-FA3F62E1E9E6}"/>
                </a:ext>
              </a:extLst>
            </p:cNvPr>
            <p:cNvSpPr/>
            <p:nvPr/>
          </p:nvSpPr>
          <p:spPr>
            <a:xfrm>
              <a:off x="4200265" y="1166439"/>
              <a:ext cx="110827" cy="107657"/>
            </a:xfrm>
            <a:custGeom>
              <a:avLst/>
              <a:gdLst>
                <a:gd name="connsiteX0" fmla="*/ 24273 w 110827"/>
                <a:gd name="connsiteY0" fmla="*/ 7765 h 107657"/>
                <a:gd name="connsiteX1" fmla="*/ 68003 w 110827"/>
                <a:gd name="connsiteY1" fmla="*/ 2464 h 107657"/>
                <a:gd name="connsiteX2" fmla="*/ 104444 w 110827"/>
                <a:gd name="connsiteY2" fmla="*/ 27642 h 107657"/>
                <a:gd name="connsiteX3" fmla="*/ 109082 w 110827"/>
                <a:gd name="connsiteY3" fmla="*/ 68058 h 107657"/>
                <a:gd name="connsiteX4" fmla="*/ 85892 w 110827"/>
                <a:gd name="connsiteY4" fmla="*/ 100524 h 107657"/>
                <a:gd name="connsiteX5" fmla="*/ 42162 w 110827"/>
                <a:gd name="connsiteY5" fmla="*/ 105162 h 107657"/>
                <a:gd name="connsiteX6" fmla="*/ 6384 w 110827"/>
                <a:gd name="connsiteY6" fmla="*/ 80647 h 107657"/>
                <a:gd name="connsiteX7" fmla="*/ 1746 w 110827"/>
                <a:gd name="connsiteY7" fmla="*/ 41556 h 107657"/>
                <a:gd name="connsiteX8" fmla="*/ 24273 w 110827"/>
                <a:gd name="connsiteY8" fmla="*/ 7765 h 1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27" h="107657">
                  <a:moveTo>
                    <a:pt x="24273" y="7765"/>
                  </a:moveTo>
                  <a:cubicBezTo>
                    <a:pt x="35537" y="-186"/>
                    <a:pt x="50113" y="-2174"/>
                    <a:pt x="68003" y="2464"/>
                  </a:cubicBezTo>
                  <a:cubicBezTo>
                    <a:pt x="85892" y="7102"/>
                    <a:pt x="97818" y="15053"/>
                    <a:pt x="104444" y="27642"/>
                  </a:cubicBezTo>
                  <a:cubicBezTo>
                    <a:pt x="111070" y="40231"/>
                    <a:pt x="112395" y="53482"/>
                    <a:pt x="109082" y="68058"/>
                  </a:cubicBezTo>
                  <a:cubicBezTo>
                    <a:pt x="105769" y="82635"/>
                    <a:pt x="97818" y="93236"/>
                    <a:pt x="85892" y="100524"/>
                  </a:cubicBezTo>
                  <a:cubicBezTo>
                    <a:pt x="73966" y="107813"/>
                    <a:pt x="59389" y="109800"/>
                    <a:pt x="42162" y="105162"/>
                  </a:cubicBezTo>
                  <a:cubicBezTo>
                    <a:pt x="24273" y="100524"/>
                    <a:pt x="12347" y="92573"/>
                    <a:pt x="6384" y="80647"/>
                  </a:cubicBezTo>
                  <a:cubicBezTo>
                    <a:pt x="-242" y="68721"/>
                    <a:pt x="-1567" y="55470"/>
                    <a:pt x="1746" y="41556"/>
                  </a:cubicBezTo>
                  <a:cubicBezTo>
                    <a:pt x="5721" y="26979"/>
                    <a:pt x="13009" y="15715"/>
                    <a:pt x="24273" y="7765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83" name="קבוצה 182">
            <a:extLst>
              <a:ext uri="{FF2B5EF4-FFF2-40B4-BE49-F238E27FC236}">
                <a16:creationId xmlns:a16="http://schemas.microsoft.com/office/drawing/2014/main" id="{9518DFE0-E608-4ECA-8CFD-F59F063A0D21}"/>
              </a:ext>
            </a:extLst>
          </p:cNvPr>
          <p:cNvGrpSpPr/>
          <p:nvPr/>
        </p:nvGrpSpPr>
        <p:grpSpPr>
          <a:xfrm>
            <a:off x="2755072" y="1160243"/>
            <a:ext cx="544512" cy="514213"/>
            <a:chOff x="2754771" y="1197825"/>
            <a:chExt cx="544512" cy="514213"/>
          </a:xfrm>
        </p:grpSpPr>
        <p:sp>
          <p:nvSpPr>
            <p:cNvPr id="179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54771" y="1197825"/>
              <a:ext cx="227246" cy="227716"/>
            </a:xfrm>
            <a:custGeom>
              <a:avLst/>
              <a:gdLst>
                <a:gd name="connsiteX0" fmla="*/ 176979 w 227246"/>
                <a:gd name="connsiteY0" fmla="*/ 209585 h 227716"/>
                <a:gd name="connsiteX1" fmla="*/ 89457 w 227246"/>
                <a:gd name="connsiteY1" fmla="*/ 226679 h 227716"/>
                <a:gd name="connsiteX2" fmla="*/ 17662 w 227246"/>
                <a:gd name="connsiteY2" fmla="*/ 178132 h 227716"/>
                <a:gd name="connsiteX3" fmla="*/ 1252 w 227246"/>
                <a:gd name="connsiteY3" fmla="*/ 90610 h 227716"/>
                <a:gd name="connsiteX4" fmla="*/ 49799 w 227246"/>
                <a:gd name="connsiteY4" fmla="*/ 18131 h 227716"/>
                <a:gd name="connsiteX5" fmla="*/ 137321 w 227246"/>
                <a:gd name="connsiteY5" fmla="*/ 1037 h 227716"/>
                <a:gd name="connsiteX6" fmla="*/ 209116 w 227246"/>
                <a:gd name="connsiteY6" fmla="*/ 49584 h 227716"/>
                <a:gd name="connsiteX7" fmla="*/ 226210 w 227246"/>
                <a:gd name="connsiteY7" fmla="*/ 137106 h 227716"/>
                <a:gd name="connsiteX8" fmla="*/ 176979 w 227246"/>
                <a:gd name="connsiteY8" fmla="*/ 209585 h 2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246" h="227716">
                  <a:moveTo>
                    <a:pt x="176979" y="209585"/>
                  </a:moveTo>
                  <a:lnTo>
                    <a:pt x="89457" y="226679"/>
                  </a:lnTo>
                  <a:cubicBezTo>
                    <a:pt x="55953" y="232833"/>
                    <a:pt x="23816" y="210953"/>
                    <a:pt x="17662" y="178132"/>
                  </a:cubicBezTo>
                  <a:lnTo>
                    <a:pt x="1252" y="90610"/>
                  </a:lnTo>
                  <a:cubicBezTo>
                    <a:pt x="-5586" y="57106"/>
                    <a:pt x="16294" y="24969"/>
                    <a:pt x="49799" y="18131"/>
                  </a:cubicBezTo>
                  <a:lnTo>
                    <a:pt x="137321" y="1037"/>
                  </a:lnTo>
                  <a:cubicBezTo>
                    <a:pt x="170825" y="-5117"/>
                    <a:pt x="202962" y="16764"/>
                    <a:pt x="209116" y="49584"/>
                  </a:cubicBezTo>
                  <a:lnTo>
                    <a:pt x="226210" y="137106"/>
                  </a:lnTo>
                  <a:cubicBezTo>
                    <a:pt x="232364" y="170611"/>
                    <a:pt x="210484" y="203431"/>
                    <a:pt x="176979" y="209585"/>
                  </a:cubicBezTo>
                  <a:close/>
                </a:path>
              </a:pathLst>
            </a:custGeom>
            <a:solidFill>
              <a:schemeClr val="accent2"/>
            </a:solidFill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0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985414" y="1398168"/>
              <a:ext cx="313869" cy="313870"/>
            </a:xfrm>
            <a:custGeom>
              <a:avLst/>
              <a:gdLst>
                <a:gd name="connsiteX0" fmla="*/ 263603 w 313869"/>
                <a:gd name="connsiteY0" fmla="*/ 282064 h 313870"/>
                <a:gd name="connsiteX1" fmla="*/ 103602 w 313869"/>
                <a:gd name="connsiteY1" fmla="*/ 312834 h 313870"/>
                <a:gd name="connsiteX2" fmla="*/ 31806 w 313869"/>
                <a:gd name="connsiteY2" fmla="*/ 264286 h 313870"/>
                <a:gd name="connsiteX3" fmla="*/ 1037 w 313869"/>
                <a:gd name="connsiteY3" fmla="*/ 103602 h 313870"/>
                <a:gd name="connsiteX4" fmla="*/ 49584 w 313869"/>
                <a:gd name="connsiteY4" fmla="*/ 31806 h 313870"/>
                <a:gd name="connsiteX5" fmla="*/ 210269 w 313869"/>
                <a:gd name="connsiteY5" fmla="*/ 1037 h 313870"/>
                <a:gd name="connsiteX6" fmla="*/ 282065 w 313869"/>
                <a:gd name="connsiteY6" fmla="*/ 49584 h 313870"/>
                <a:gd name="connsiteX7" fmla="*/ 312834 w 313869"/>
                <a:gd name="connsiteY7" fmla="*/ 210269 h 313870"/>
                <a:gd name="connsiteX8" fmla="*/ 263603 w 313869"/>
                <a:gd name="connsiteY8" fmla="*/ 282064 h 31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869" h="313870">
                  <a:moveTo>
                    <a:pt x="263603" y="282064"/>
                  </a:moveTo>
                  <a:lnTo>
                    <a:pt x="103602" y="312834"/>
                  </a:lnTo>
                  <a:cubicBezTo>
                    <a:pt x="70097" y="318988"/>
                    <a:pt x="37960" y="297107"/>
                    <a:pt x="31806" y="264286"/>
                  </a:cubicBezTo>
                  <a:lnTo>
                    <a:pt x="1037" y="103602"/>
                  </a:lnTo>
                  <a:cubicBezTo>
                    <a:pt x="-5117" y="70097"/>
                    <a:pt x="16764" y="37960"/>
                    <a:pt x="49584" y="31806"/>
                  </a:cubicBezTo>
                  <a:lnTo>
                    <a:pt x="210269" y="1037"/>
                  </a:lnTo>
                  <a:cubicBezTo>
                    <a:pt x="243774" y="-5117"/>
                    <a:pt x="275911" y="16764"/>
                    <a:pt x="282065" y="49584"/>
                  </a:cubicBezTo>
                  <a:lnTo>
                    <a:pt x="312834" y="210269"/>
                  </a:lnTo>
                  <a:cubicBezTo>
                    <a:pt x="318988" y="243090"/>
                    <a:pt x="297107" y="275910"/>
                    <a:pt x="263603" y="282064"/>
                  </a:cubicBezTo>
                  <a:close/>
                </a:path>
              </a:pathLst>
            </a:custGeom>
            <a:noFill/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1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99783" y="1228263"/>
              <a:ext cx="146325" cy="137755"/>
            </a:xfrm>
            <a:custGeom>
              <a:avLst/>
              <a:gdLst>
                <a:gd name="connsiteX0" fmla="*/ 0 w 146325"/>
                <a:gd name="connsiteY0" fmla="*/ 106667 h 137755"/>
                <a:gd name="connsiteX1" fmla="*/ 28718 w 146325"/>
                <a:gd name="connsiteY1" fmla="*/ 130599 h 137755"/>
                <a:gd name="connsiteX2" fmla="*/ 74530 w 146325"/>
                <a:gd name="connsiteY2" fmla="*/ 122394 h 137755"/>
                <a:gd name="connsiteX3" fmla="*/ 146326 w 146325"/>
                <a:gd name="connsiteY3" fmla="*/ 0 h 13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325" h="137755">
                  <a:moveTo>
                    <a:pt x="0" y="106667"/>
                  </a:moveTo>
                  <a:lnTo>
                    <a:pt x="28718" y="130599"/>
                  </a:lnTo>
                  <a:cubicBezTo>
                    <a:pt x="43077" y="142907"/>
                    <a:pt x="64958" y="138804"/>
                    <a:pt x="74530" y="122394"/>
                  </a:cubicBezTo>
                  <a:lnTo>
                    <a:pt x="146326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2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3063033" y="1435444"/>
              <a:ext cx="197608" cy="185952"/>
            </a:xfrm>
            <a:custGeom>
              <a:avLst/>
              <a:gdLst>
                <a:gd name="connsiteX0" fmla="*/ 0 w 197608"/>
                <a:gd name="connsiteY0" fmla="*/ 144274 h 185952"/>
                <a:gd name="connsiteX1" fmla="*/ 38291 w 197608"/>
                <a:gd name="connsiteY1" fmla="*/ 176411 h 185952"/>
                <a:gd name="connsiteX2" fmla="*/ 99830 w 197608"/>
                <a:gd name="connsiteY2" fmla="*/ 165471 h 185952"/>
                <a:gd name="connsiteX3" fmla="*/ 197608 w 197608"/>
                <a:gd name="connsiteY3" fmla="*/ 0 h 18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608" h="185952">
                  <a:moveTo>
                    <a:pt x="0" y="144274"/>
                  </a:moveTo>
                  <a:lnTo>
                    <a:pt x="38291" y="176411"/>
                  </a:lnTo>
                  <a:cubicBezTo>
                    <a:pt x="58120" y="192822"/>
                    <a:pt x="87522" y="187351"/>
                    <a:pt x="99830" y="165471"/>
                  </a:cubicBezTo>
                  <a:lnTo>
                    <a:pt x="197608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76" name="קבוצה 275">
            <a:extLst>
              <a:ext uri="{FF2B5EF4-FFF2-40B4-BE49-F238E27FC236}">
                <a16:creationId xmlns:a16="http://schemas.microsoft.com/office/drawing/2014/main" id="{598CBF63-B7AB-4F76-AF5A-AD3BF3817DE9}"/>
              </a:ext>
            </a:extLst>
          </p:cNvPr>
          <p:cNvGrpSpPr/>
          <p:nvPr/>
        </p:nvGrpSpPr>
        <p:grpSpPr>
          <a:xfrm>
            <a:off x="608320" y="1159162"/>
            <a:ext cx="723264" cy="487719"/>
            <a:chOff x="608320" y="1159162"/>
            <a:chExt cx="723264" cy="487719"/>
          </a:xfrm>
        </p:grpSpPr>
        <p:sp>
          <p:nvSpPr>
            <p:cNvPr id="271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2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3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4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75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83" name="קבוצה 282">
            <a:extLst>
              <a:ext uri="{FF2B5EF4-FFF2-40B4-BE49-F238E27FC236}">
                <a16:creationId xmlns:a16="http://schemas.microsoft.com/office/drawing/2014/main" id="{D0FF2573-E58E-4DA2-8E1D-61F290116CA3}"/>
              </a:ext>
            </a:extLst>
          </p:cNvPr>
          <p:cNvGrpSpPr/>
          <p:nvPr/>
        </p:nvGrpSpPr>
        <p:grpSpPr>
          <a:xfrm>
            <a:off x="7781568" y="2179054"/>
            <a:ext cx="591580" cy="500017"/>
            <a:chOff x="7781568" y="2201176"/>
            <a:chExt cx="591580" cy="500017"/>
          </a:xfrm>
        </p:grpSpPr>
        <p:sp>
          <p:nvSpPr>
            <p:cNvPr id="279" name="גרפיקה 277">
              <a:extLst>
                <a:ext uri="{FF2B5EF4-FFF2-40B4-BE49-F238E27FC236}">
                  <a16:creationId xmlns:a16="http://schemas.microsoft.com/office/drawing/2014/main" id="{77683D71-A5EE-4511-A88D-E6BE09E524B2}"/>
                </a:ext>
              </a:extLst>
            </p:cNvPr>
            <p:cNvSpPr/>
            <p:nvPr/>
          </p:nvSpPr>
          <p:spPr>
            <a:xfrm>
              <a:off x="7781568" y="2201176"/>
              <a:ext cx="591580" cy="500017"/>
            </a:xfrm>
            <a:custGeom>
              <a:avLst/>
              <a:gdLst>
                <a:gd name="connsiteX0" fmla="*/ 557390 w 591580"/>
                <a:gd name="connsiteY0" fmla="*/ 71576 h 500017"/>
                <a:gd name="connsiteX1" fmla="*/ 214119 w 591580"/>
                <a:gd name="connsiteY1" fmla="*/ 883 h 500017"/>
                <a:gd name="connsiteX2" fmla="*/ 163138 w 591580"/>
                <a:gd name="connsiteY2" fmla="*/ 34190 h 500017"/>
                <a:gd name="connsiteX3" fmla="*/ 102641 w 591580"/>
                <a:gd name="connsiteY3" fmla="*/ 329879 h 500017"/>
                <a:gd name="connsiteX4" fmla="*/ 0 w 591580"/>
                <a:gd name="connsiteY4" fmla="*/ 402611 h 500017"/>
                <a:gd name="connsiteX5" fmla="*/ 126432 w 591580"/>
                <a:gd name="connsiteY5" fmla="*/ 428442 h 500017"/>
                <a:gd name="connsiteX6" fmla="*/ 168576 w 591580"/>
                <a:gd name="connsiteY6" fmla="*/ 437278 h 500017"/>
                <a:gd name="connsiteX7" fmla="*/ 469703 w 591580"/>
                <a:gd name="connsiteY7" fmla="*/ 499135 h 500017"/>
                <a:gd name="connsiteX8" fmla="*/ 520684 w 591580"/>
                <a:gd name="connsiteY8" fmla="*/ 465828 h 500017"/>
                <a:gd name="connsiteX9" fmla="*/ 590697 w 591580"/>
                <a:gd name="connsiteY9" fmla="*/ 122557 h 500017"/>
                <a:gd name="connsiteX10" fmla="*/ 557390 w 591580"/>
                <a:gd name="connsiteY10" fmla="*/ 71576 h 5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580" h="500017">
                  <a:moveTo>
                    <a:pt x="557390" y="71576"/>
                  </a:moveTo>
                  <a:lnTo>
                    <a:pt x="214119" y="883"/>
                  </a:lnTo>
                  <a:cubicBezTo>
                    <a:pt x="191008" y="-3875"/>
                    <a:pt x="167897" y="11079"/>
                    <a:pt x="163138" y="34190"/>
                  </a:cubicBezTo>
                  <a:lnTo>
                    <a:pt x="102641" y="329879"/>
                  </a:lnTo>
                  <a:lnTo>
                    <a:pt x="0" y="402611"/>
                  </a:lnTo>
                  <a:lnTo>
                    <a:pt x="126432" y="428442"/>
                  </a:lnTo>
                  <a:lnTo>
                    <a:pt x="168576" y="437278"/>
                  </a:lnTo>
                  <a:lnTo>
                    <a:pt x="469703" y="499135"/>
                  </a:lnTo>
                  <a:cubicBezTo>
                    <a:pt x="492814" y="503893"/>
                    <a:pt x="515925" y="488939"/>
                    <a:pt x="520684" y="465828"/>
                  </a:cubicBezTo>
                  <a:lnTo>
                    <a:pt x="590697" y="122557"/>
                  </a:lnTo>
                  <a:cubicBezTo>
                    <a:pt x="595455" y="99446"/>
                    <a:pt x="580501" y="76334"/>
                    <a:pt x="557390" y="71576"/>
                  </a:cubicBezTo>
                  <a:close/>
                </a:path>
              </a:pathLst>
            </a:custGeom>
            <a:solidFill>
              <a:srgbClr val="FFFFFF"/>
            </a:solidFill>
            <a:ln w="2715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80" name="גרפיקה 277">
              <a:extLst>
                <a:ext uri="{FF2B5EF4-FFF2-40B4-BE49-F238E27FC236}">
                  <a16:creationId xmlns:a16="http://schemas.microsoft.com/office/drawing/2014/main" id="{3E948A90-BC3F-417D-B62E-F211E5090C75}"/>
                </a:ext>
              </a:extLst>
            </p:cNvPr>
            <p:cNvGrpSpPr/>
            <p:nvPr/>
          </p:nvGrpSpPr>
          <p:grpSpPr>
            <a:xfrm>
              <a:off x="7980053" y="2292465"/>
              <a:ext cx="286172" cy="312002"/>
              <a:chOff x="7980053" y="2292465"/>
              <a:chExt cx="286172" cy="312002"/>
            </a:xfrm>
          </p:grpSpPr>
          <p:sp>
            <p:nvSpPr>
              <p:cNvPr id="281" name="גרפיקה 277">
                <a:extLst>
                  <a:ext uri="{FF2B5EF4-FFF2-40B4-BE49-F238E27FC236}">
                    <a16:creationId xmlns:a16="http://schemas.microsoft.com/office/drawing/2014/main" id="{C7159445-98EB-4C4C-81F6-7428EB0EE431}"/>
                  </a:ext>
                </a:extLst>
              </p:cNvPr>
              <p:cNvSpPr/>
              <p:nvPr/>
            </p:nvSpPr>
            <p:spPr>
              <a:xfrm>
                <a:off x="7999086" y="2310818"/>
                <a:ext cx="250145" cy="274616"/>
              </a:xfrm>
              <a:custGeom>
                <a:avLst/>
                <a:gdLst>
                  <a:gd name="connsiteX0" fmla="*/ 149544 w 250145"/>
                  <a:gd name="connsiteY0" fmla="*/ 258982 h 274616"/>
                  <a:gd name="connsiteX1" fmla="*/ 99243 w 250145"/>
                  <a:gd name="connsiteY1" fmla="*/ 143426 h 274616"/>
                  <a:gd name="connsiteX2" fmla="*/ 89726 w 250145"/>
                  <a:gd name="connsiteY2" fmla="*/ 162459 h 274616"/>
                  <a:gd name="connsiteX3" fmla="*/ 63896 w 250145"/>
                  <a:gd name="connsiteY3" fmla="*/ 241309 h 274616"/>
                  <a:gd name="connsiteX4" fmla="*/ 0 w 250145"/>
                  <a:gd name="connsiteY4" fmla="*/ 228394 h 274616"/>
                  <a:gd name="connsiteX5" fmla="*/ 27190 w 250145"/>
                  <a:gd name="connsiteY5" fmla="*/ 146825 h 274616"/>
                  <a:gd name="connsiteX6" fmla="*/ 74092 w 250145"/>
                  <a:gd name="connsiteY6" fmla="*/ 86327 h 274616"/>
                  <a:gd name="connsiteX7" fmla="*/ 36026 w 250145"/>
                  <a:gd name="connsiteY7" fmla="*/ 0 h 274616"/>
                  <a:gd name="connsiteX8" fmla="*/ 112837 w 250145"/>
                  <a:gd name="connsiteY8" fmla="*/ 15634 h 274616"/>
                  <a:gd name="connsiteX9" fmla="*/ 154982 w 250145"/>
                  <a:gd name="connsiteY9" fmla="*/ 110798 h 274616"/>
                  <a:gd name="connsiteX10" fmla="*/ 157701 w 250145"/>
                  <a:gd name="connsiteY10" fmla="*/ 108079 h 274616"/>
                  <a:gd name="connsiteX11" fmla="*/ 169256 w 250145"/>
                  <a:gd name="connsiteY11" fmla="*/ 81569 h 274616"/>
                  <a:gd name="connsiteX12" fmla="*/ 186250 w 250145"/>
                  <a:gd name="connsiteY12" fmla="*/ 31268 h 274616"/>
                  <a:gd name="connsiteX13" fmla="*/ 250146 w 250145"/>
                  <a:gd name="connsiteY13" fmla="*/ 44183 h 274616"/>
                  <a:gd name="connsiteX14" fmla="*/ 232472 w 250145"/>
                  <a:gd name="connsiteY14" fmla="*/ 98563 h 274616"/>
                  <a:gd name="connsiteX15" fmla="*/ 209361 w 250145"/>
                  <a:gd name="connsiteY15" fmla="*/ 144106 h 274616"/>
                  <a:gd name="connsiteX16" fmla="*/ 179452 w 250145"/>
                  <a:gd name="connsiteY16" fmla="*/ 166537 h 274616"/>
                  <a:gd name="connsiteX17" fmla="*/ 227034 w 250145"/>
                  <a:gd name="connsiteY17" fmla="*/ 274616 h 274616"/>
                  <a:gd name="connsiteX18" fmla="*/ 149544 w 250145"/>
                  <a:gd name="connsiteY18" fmla="*/ 258982 h 27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0145" h="274616">
                    <a:moveTo>
                      <a:pt x="149544" y="258982"/>
                    </a:moveTo>
                    <a:lnTo>
                      <a:pt x="99243" y="143426"/>
                    </a:lnTo>
                    <a:cubicBezTo>
                      <a:pt x="95164" y="147504"/>
                      <a:pt x="92445" y="154302"/>
                      <a:pt x="89726" y="162459"/>
                    </a:cubicBezTo>
                    <a:lnTo>
                      <a:pt x="63896" y="241309"/>
                    </a:lnTo>
                    <a:lnTo>
                      <a:pt x="0" y="228394"/>
                    </a:lnTo>
                    <a:lnTo>
                      <a:pt x="27190" y="146825"/>
                    </a:lnTo>
                    <a:cubicBezTo>
                      <a:pt x="36706" y="117596"/>
                      <a:pt x="53020" y="97203"/>
                      <a:pt x="74092" y="86327"/>
                    </a:cubicBezTo>
                    <a:lnTo>
                      <a:pt x="36026" y="0"/>
                    </a:lnTo>
                    <a:lnTo>
                      <a:pt x="112837" y="15634"/>
                    </a:lnTo>
                    <a:lnTo>
                      <a:pt x="154982" y="110798"/>
                    </a:lnTo>
                    <a:cubicBezTo>
                      <a:pt x="156341" y="110118"/>
                      <a:pt x="157021" y="108759"/>
                      <a:pt x="157701" y="108079"/>
                    </a:cubicBezTo>
                    <a:cubicBezTo>
                      <a:pt x="160419" y="104681"/>
                      <a:pt x="163818" y="97883"/>
                      <a:pt x="169256" y="81569"/>
                    </a:cubicBezTo>
                    <a:lnTo>
                      <a:pt x="186250" y="31268"/>
                    </a:lnTo>
                    <a:lnTo>
                      <a:pt x="250146" y="44183"/>
                    </a:lnTo>
                    <a:lnTo>
                      <a:pt x="232472" y="98563"/>
                    </a:lnTo>
                    <a:cubicBezTo>
                      <a:pt x="226355" y="117596"/>
                      <a:pt x="218198" y="132550"/>
                      <a:pt x="209361" y="144106"/>
                    </a:cubicBezTo>
                    <a:cubicBezTo>
                      <a:pt x="201884" y="152942"/>
                      <a:pt x="192367" y="160419"/>
                      <a:pt x="179452" y="166537"/>
                    </a:cubicBezTo>
                    <a:lnTo>
                      <a:pt x="227034" y="274616"/>
                    </a:lnTo>
                    <a:lnTo>
                      <a:pt x="149544" y="258982"/>
                    </a:lnTo>
                    <a:close/>
                  </a:path>
                </a:pathLst>
              </a:custGeom>
              <a:solidFill>
                <a:schemeClr val="accent1"/>
              </a:solidFill>
              <a:ln w="678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2" name="גרפיקה 277">
                <a:extLst>
                  <a:ext uri="{FF2B5EF4-FFF2-40B4-BE49-F238E27FC236}">
                    <a16:creationId xmlns:a16="http://schemas.microsoft.com/office/drawing/2014/main" id="{00E718C0-3789-46B6-B451-3921FA586D85}"/>
                  </a:ext>
                </a:extLst>
              </p:cNvPr>
              <p:cNvSpPr/>
              <p:nvPr/>
            </p:nvSpPr>
            <p:spPr>
              <a:xfrm>
                <a:off x="7980053" y="2292465"/>
                <a:ext cx="286172" cy="312002"/>
              </a:xfrm>
              <a:custGeom>
                <a:avLst/>
                <a:gdLst>
                  <a:gd name="connsiteX0" fmla="*/ 76811 w 286172"/>
                  <a:gd name="connsiteY0" fmla="*/ 36706 h 312002"/>
                  <a:gd name="connsiteX1" fmla="*/ 120994 w 286172"/>
                  <a:gd name="connsiteY1" fmla="*/ 45543 h 312002"/>
                  <a:gd name="connsiteX2" fmla="*/ 166537 w 286172"/>
                  <a:gd name="connsiteY2" fmla="*/ 148184 h 312002"/>
                  <a:gd name="connsiteX3" fmla="*/ 186250 w 286172"/>
                  <a:gd name="connsiteY3" fmla="*/ 133909 h 312002"/>
                  <a:gd name="connsiteX4" fmla="*/ 199845 w 286172"/>
                  <a:gd name="connsiteY4" fmla="*/ 103321 h 312002"/>
                  <a:gd name="connsiteX5" fmla="*/ 212760 w 286172"/>
                  <a:gd name="connsiteY5" fmla="*/ 63896 h 312002"/>
                  <a:gd name="connsiteX6" fmla="*/ 250146 w 286172"/>
                  <a:gd name="connsiteY6" fmla="*/ 71373 h 312002"/>
                  <a:gd name="connsiteX7" fmla="*/ 237910 w 286172"/>
                  <a:gd name="connsiteY7" fmla="*/ 112837 h 312002"/>
                  <a:gd name="connsiteX8" fmla="*/ 216838 w 286172"/>
                  <a:gd name="connsiteY8" fmla="*/ 153622 h 312002"/>
                  <a:gd name="connsiteX9" fmla="*/ 179452 w 286172"/>
                  <a:gd name="connsiteY9" fmla="*/ 177413 h 312002"/>
                  <a:gd name="connsiteX10" fmla="*/ 222276 w 286172"/>
                  <a:gd name="connsiteY10" fmla="*/ 273937 h 312002"/>
                  <a:gd name="connsiteX11" fmla="*/ 178093 w 286172"/>
                  <a:gd name="connsiteY11" fmla="*/ 265100 h 312002"/>
                  <a:gd name="connsiteX12" fmla="*/ 123713 w 286172"/>
                  <a:gd name="connsiteY12" fmla="*/ 141387 h 312002"/>
                  <a:gd name="connsiteX13" fmla="*/ 95164 w 286172"/>
                  <a:gd name="connsiteY13" fmla="*/ 176054 h 312002"/>
                  <a:gd name="connsiteX14" fmla="*/ 72733 w 286172"/>
                  <a:gd name="connsiteY14" fmla="*/ 243348 h 312002"/>
                  <a:gd name="connsiteX15" fmla="*/ 35347 w 286172"/>
                  <a:gd name="connsiteY15" fmla="*/ 235871 h 312002"/>
                  <a:gd name="connsiteX16" fmla="*/ 57778 w 286172"/>
                  <a:gd name="connsiteY16" fmla="*/ 168576 h 312002"/>
                  <a:gd name="connsiteX17" fmla="*/ 110118 w 286172"/>
                  <a:gd name="connsiteY17" fmla="*/ 111478 h 312002"/>
                  <a:gd name="connsiteX18" fmla="*/ 76811 w 286172"/>
                  <a:gd name="connsiteY18" fmla="*/ 36706 h 312002"/>
                  <a:gd name="connsiteX19" fmla="*/ 31268 w 286172"/>
                  <a:gd name="connsiteY19" fmla="*/ 0 h 312002"/>
                  <a:gd name="connsiteX20" fmla="*/ 52340 w 286172"/>
                  <a:gd name="connsiteY20" fmla="*/ 48262 h 312002"/>
                  <a:gd name="connsiteX21" fmla="*/ 74772 w 286172"/>
                  <a:gd name="connsiteY21" fmla="*/ 99243 h 312002"/>
                  <a:gd name="connsiteX22" fmla="*/ 31948 w 286172"/>
                  <a:gd name="connsiteY22" fmla="*/ 161099 h 312002"/>
                  <a:gd name="connsiteX23" fmla="*/ 9516 w 286172"/>
                  <a:gd name="connsiteY23" fmla="*/ 228394 h 312002"/>
                  <a:gd name="connsiteX24" fmla="*/ 0 w 286172"/>
                  <a:gd name="connsiteY24" fmla="*/ 257623 h 312002"/>
                  <a:gd name="connsiteX25" fmla="*/ 29909 w 286172"/>
                  <a:gd name="connsiteY25" fmla="*/ 263741 h 312002"/>
                  <a:gd name="connsiteX26" fmla="*/ 67295 w 286172"/>
                  <a:gd name="connsiteY26" fmla="*/ 271218 h 312002"/>
                  <a:gd name="connsiteX27" fmla="*/ 91086 w 286172"/>
                  <a:gd name="connsiteY27" fmla="*/ 275976 h 312002"/>
                  <a:gd name="connsiteX28" fmla="*/ 98563 w 286172"/>
                  <a:gd name="connsiteY28" fmla="*/ 252865 h 312002"/>
                  <a:gd name="connsiteX29" fmla="*/ 117596 w 286172"/>
                  <a:gd name="connsiteY29" fmla="*/ 195766 h 312002"/>
                  <a:gd name="connsiteX30" fmla="*/ 152942 w 286172"/>
                  <a:gd name="connsiteY30" fmla="*/ 276656 h 312002"/>
                  <a:gd name="connsiteX31" fmla="*/ 158380 w 286172"/>
                  <a:gd name="connsiteY31" fmla="*/ 289571 h 312002"/>
                  <a:gd name="connsiteX32" fmla="*/ 171975 w 286172"/>
                  <a:gd name="connsiteY32" fmla="*/ 292290 h 312002"/>
                  <a:gd name="connsiteX33" fmla="*/ 216158 w 286172"/>
                  <a:gd name="connsiteY33" fmla="*/ 301126 h 312002"/>
                  <a:gd name="connsiteX34" fmla="*/ 267819 w 286172"/>
                  <a:gd name="connsiteY34" fmla="*/ 312002 h 312002"/>
                  <a:gd name="connsiteX35" fmla="*/ 246747 w 286172"/>
                  <a:gd name="connsiteY35" fmla="*/ 263741 h 312002"/>
                  <a:gd name="connsiteX36" fmla="*/ 214799 w 286172"/>
                  <a:gd name="connsiteY36" fmla="*/ 191008 h 312002"/>
                  <a:gd name="connsiteX37" fmla="*/ 237910 w 286172"/>
                  <a:gd name="connsiteY37" fmla="*/ 171295 h 312002"/>
                  <a:gd name="connsiteX38" fmla="*/ 263741 w 286172"/>
                  <a:gd name="connsiteY38" fmla="*/ 121674 h 312002"/>
                  <a:gd name="connsiteX39" fmla="*/ 276656 w 286172"/>
                  <a:gd name="connsiteY39" fmla="*/ 81569 h 312002"/>
                  <a:gd name="connsiteX40" fmla="*/ 286172 w 286172"/>
                  <a:gd name="connsiteY40" fmla="*/ 53020 h 312002"/>
                  <a:gd name="connsiteX41" fmla="*/ 256263 w 286172"/>
                  <a:gd name="connsiteY41" fmla="*/ 46902 h 312002"/>
                  <a:gd name="connsiteX42" fmla="*/ 218877 w 286172"/>
                  <a:gd name="connsiteY42" fmla="*/ 38066 h 312002"/>
                  <a:gd name="connsiteX43" fmla="*/ 195086 w 286172"/>
                  <a:gd name="connsiteY43" fmla="*/ 33307 h 312002"/>
                  <a:gd name="connsiteX44" fmla="*/ 187609 w 286172"/>
                  <a:gd name="connsiteY44" fmla="*/ 56419 h 312002"/>
                  <a:gd name="connsiteX45" fmla="*/ 174694 w 286172"/>
                  <a:gd name="connsiteY45" fmla="*/ 95844 h 312002"/>
                  <a:gd name="connsiteX46" fmla="*/ 174014 w 286172"/>
                  <a:gd name="connsiteY46" fmla="*/ 97883 h 312002"/>
                  <a:gd name="connsiteX47" fmla="*/ 146145 w 286172"/>
                  <a:gd name="connsiteY47" fmla="*/ 35347 h 312002"/>
                  <a:gd name="connsiteX48" fmla="*/ 140707 w 286172"/>
                  <a:gd name="connsiteY48" fmla="*/ 22432 h 312002"/>
                  <a:gd name="connsiteX49" fmla="*/ 127112 w 286172"/>
                  <a:gd name="connsiteY49" fmla="*/ 19713 h 312002"/>
                  <a:gd name="connsiteX50" fmla="*/ 82929 w 286172"/>
                  <a:gd name="connsiteY50" fmla="*/ 10876 h 312002"/>
                  <a:gd name="connsiteX51" fmla="*/ 31268 w 286172"/>
                  <a:gd name="connsiteY51" fmla="*/ 0 h 312002"/>
                  <a:gd name="connsiteX52" fmla="*/ 31268 w 286172"/>
                  <a:gd name="connsiteY52" fmla="*/ 0 h 31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286172" h="312002">
                    <a:moveTo>
                      <a:pt x="76811" y="36706"/>
                    </a:moveTo>
                    <a:lnTo>
                      <a:pt x="120994" y="45543"/>
                    </a:lnTo>
                    <a:lnTo>
                      <a:pt x="166537" y="148184"/>
                    </a:lnTo>
                    <a:cubicBezTo>
                      <a:pt x="175374" y="144785"/>
                      <a:pt x="182171" y="140027"/>
                      <a:pt x="186250" y="133909"/>
                    </a:cubicBezTo>
                    <a:cubicBezTo>
                      <a:pt x="190328" y="127792"/>
                      <a:pt x="195086" y="118275"/>
                      <a:pt x="199845" y="103321"/>
                    </a:cubicBezTo>
                    <a:lnTo>
                      <a:pt x="212760" y="63896"/>
                    </a:lnTo>
                    <a:lnTo>
                      <a:pt x="250146" y="71373"/>
                    </a:lnTo>
                    <a:lnTo>
                      <a:pt x="237910" y="112837"/>
                    </a:lnTo>
                    <a:cubicBezTo>
                      <a:pt x="232472" y="129831"/>
                      <a:pt x="224995" y="144106"/>
                      <a:pt x="216838" y="153622"/>
                    </a:cubicBezTo>
                    <a:cubicBezTo>
                      <a:pt x="208681" y="163818"/>
                      <a:pt x="196446" y="171975"/>
                      <a:pt x="179452" y="177413"/>
                    </a:cubicBezTo>
                    <a:lnTo>
                      <a:pt x="222276" y="273937"/>
                    </a:lnTo>
                    <a:lnTo>
                      <a:pt x="178093" y="265100"/>
                    </a:lnTo>
                    <a:lnTo>
                      <a:pt x="123713" y="141387"/>
                    </a:lnTo>
                    <a:cubicBezTo>
                      <a:pt x="110798" y="145465"/>
                      <a:pt x="101282" y="157021"/>
                      <a:pt x="95164" y="176054"/>
                    </a:cubicBezTo>
                    <a:lnTo>
                      <a:pt x="72733" y="243348"/>
                    </a:lnTo>
                    <a:lnTo>
                      <a:pt x="35347" y="235871"/>
                    </a:lnTo>
                    <a:lnTo>
                      <a:pt x="57778" y="168576"/>
                    </a:lnTo>
                    <a:cubicBezTo>
                      <a:pt x="67974" y="137308"/>
                      <a:pt x="85648" y="118275"/>
                      <a:pt x="110118" y="111478"/>
                    </a:cubicBezTo>
                    <a:lnTo>
                      <a:pt x="76811" y="36706"/>
                    </a:lnTo>
                    <a:moveTo>
                      <a:pt x="31268" y="0"/>
                    </a:moveTo>
                    <a:lnTo>
                      <a:pt x="52340" y="48262"/>
                    </a:lnTo>
                    <a:lnTo>
                      <a:pt x="74772" y="99243"/>
                    </a:lnTo>
                    <a:cubicBezTo>
                      <a:pt x="58458" y="110798"/>
                      <a:pt x="42144" y="129151"/>
                      <a:pt x="31948" y="161099"/>
                    </a:cubicBezTo>
                    <a:lnTo>
                      <a:pt x="9516" y="228394"/>
                    </a:lnTo>
                    <a:lnTo>
                      <a:pt x="0" y="257623"/>
                    </a:lnTo>
                    <a:lnTo>
                      <a:pt x="29909" y="263741"/>
                    </a:lnTo>
                    <a:lnTo>
                      <a:pt x="67295" y="271218"/>
                    </a:lnTo>
                    <a:lnTo>
                      <a:pt x="91086" y="275976"/>
                    </a:lnTo>
                    <a:lnTo>
                      <a:pt x="98563" y="252865"/>
                    </a:lnTo>
                    <a:lnTo>
                      <a:pt x="117596" y="195766"/>
                    </a:lnTo>
                    <a:lnTo>
                      <a:pt x="152942" y="276656"/>
                    </a:lnTo>
                    <a:lnTo>
                      <a:pt x="158380" y="289571"/>
                    </a:lnTo>
                    <a:lnTo>
                      <a:pt x="171975" y="292290"/>
                    </a:lnTo>
                    <a:lnTo>
                      <a:pt x="216158" y="301126"/>
                    </a:lnTo>
                    <a:lnTo>
                      <a:pt x="267819" y="312002"/>
                    </a:lnTo>
                    <a:lnTo>
                      <a:pt x="246747" y="263741"/>
                    </a:lnTo>
                    <a:lnTo>
                      <a:pt x="214799" y="191008"/>
                    </a:lnTo>
                    <a:cubicBezTo>
                      <a:pt x="223636" y="185570"/>
                      <a:pt x="231793" y="178773"/>
                      <a:pt x="237910" y="171295"/>
                    </a:cubicBezTo>
                    <a:cubicBezTo>
                      <a:pt x="248786" y="158380"/>
                      <a:pt x="256943" y="142066"/>
                      <a:pt x="263741" y="121674"/>
                    </a:cubicBezTo>
                    <a:lnTo>
                      <a:pt x="276656" y="81569"/>
                    </a:lnTo>
                    <a:lnTo>
                      <a:pt x="286172" y="53020"/>
                    </a:lnTo>
                    <a:lnTo>
                      <a:pt x="256263" y="46902"/>
                    </a:lnTo>
                    <a:lnTo>
                      <a:pt x="218877" y="38066"/>
                    </a:lnTo>
                    <a:lnTo>
                      <a:pt x="195086" y="33307"/>
                    </a:lnTo>
                    <a:lnTo>
                      <a:pt x="187609" y="56419"/>
                    </a:lnTo>
                    <a:lnTo>
                      <a:pt x="174694" y="95844"/>
                    </a:lnTo>
                    <a:cubicBezTo>
                      <a:pt x="174694" y="96524"/>
                      <a:pt x="174014" y="97203"/>
                      <a:pt x="174014" y="97883"/>
                    </a:cubicBezTo>
                    <a:lnTo>
                      <a:pt x="146145" y="35347"/>
                    </a:lnTo>
                    <a:lnTo>
                      <a:pt x="140707" y="22432"/>
                    </a:lnTo>
                    <a:lnTo>
                      <a:pt x="127112" y="19713"/>
                    </a:lnTo>
                    <a:lnTo>
                      <a:pt x="82929" y="10876"/>
                    </a:lnTo>
                    <a:lnTo>
                      <a:pt x="31268" y="0"/>
                    </a:lnTo>
                    <a:lnTo>
                      <a:pt x="31268" y="0"/>
                    </a:lnTo>
                    <a:close/>
                  </a:path>
                </a:pathLst>
              </a:custGeom>
              <a:solidFill>
                <a:schemeClr val="bg2"/>
              </a:solidFill>
              <a:ln w="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sp>
        <p:nvSpPr>
          <p:cNvPr id="286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6880891" y="2186391"/>
            <a:ext cx="470829" cy="639088"/>
          </a:xfrm>
          <a:custGeom>
            <a:avLst/>
            <a:gdLst>
              <a:gd name="connsiteX0" fmla="*/ 212330 w 470829"/>
              <a:gd name="connsiteY0" fmla="*/ 384936 h 639088"/>
              <a:gd name="connsiteX1" fmla="*/ 215063 w 470829"/>
              <a:gd name="connsiteY1" fmla="*/ 393136 h 639088"/>
              <a:gd name="connsiteX2" fmla="*/ 296377 w 470829"/>
              <a:gd name="connsiteY2" fmla="*/ 568064 h 639088"/>
              <a:gd name="connsiteX3" fmla="*/ 275194 w 470829"/>
              <a:gd name="connsiteY3" fmla="*/ 628195 h 639088"/>
              <a:gd name="connsiteX4" fmla="*/ 231463 w 470829"/>
              <a:gd name="connsiteY4" fmla="*/ 614529 h 639088"/>
              <a:gd name="connsiteX5" fmla="*/ 199347 w 470829"/>
              <a:gd name="connsiteY5" fmla="*/ 548931 h 639088"/>
              <a:gd name="connsiteX6" fmla="*/ 149465 w 470829"/>
              <a:gd name="connsiteY6" fmla="*/ 439601 h 639088"/>
              <a:gd name="connsiteX7" fmla="*/ 146049 w 470829"/>
              <a:gd name="connsiteY7" fmla="*/ 433451 h 639088"/>
              <a:gd name="connsiteX8" fmla="*/ 125549 w 470829"/>
              <a:gd name="connsiteY8" fmla="*/ 480600 h 639088"/>
              <a:gd name="connsiteX9" fmla="*/ 76351 w 470829"/>
              <a:gd name="connsiteY9" fmla="*/ 611796 h 639088"/>
              <a:gd name="connsiteX10" fmla="*/ 58585 w 470829"/>
              <a:gd name="connsiteY10" fmla="*/ 635028 h 639088"/>
              <a:gd name="connsiteX11" fmla="*/ 16903 w 470829"/>
              <a:gd name="connsiteY11" fmla="*/ 628878 h 639088"/>
              <a:gd name="connsiteX12" fmla="*/ 1187 w 470829"/>
              <a:gd name="connsiteY12" fmla="*/ 589930 h 639088"/>
              <a:gd name="connsiteX13" fmla="*/ 20319 w 470829"/>
              <a:gd name="connsiteY13" fmla="*/ 531848 h 639088"/>
              <a:gd name="connsiteX14" fmla="*/ 99584 w 470829"/>
              <a:gd name="connsiteY14" fmla="*/ 346671 h 639088"/>
              <a:gd name="connsiteX15" fmla="*/ 128283 w 470829"/>
              <a:gd name="connsiteY15" fmla="*/ 281073 h 639088"/>
              <a:gd name="connsiteX16" fmla="*/ 196614 w 470829"/>
              <a:gd name="connsiteY16" fmla="*/ 155344 h 639088"/>
              <a:gd name="connsiteX17" fmla="*/ 255378 w 470829"/>
              <a:gd name="connsiteY17" fmla="*/ 78129 h 639088"/>
              <a:gd name="connsiteX18" fmla="*/ 405707 w 470829"/>
              <a:gd name="connsiteY18" fmla="*/ 3648 h 639088"/>
              <a:gd name="connsiteX19" fmla="*/ 430989 w 470829"/>
              <a:gd name="connsiteY19" fmla="*/ 232 h 639088"/>
              <a:gd name="connsiteX20" fmla="*/ 469938 w 470829"/>
              <a:gd name="connsiteY20" fmla="*/ 42597 h 639088"/>
              <a:gd name="connsiteX21" fmla="*/ 450805 w 470829"/>
              <a:gd name="connsiteY21" fmla="*/ 61047 h 639088"/>
              <a:gd name="connsiteX22" fmla="*/ 400240 w 470829"/>
              <a:gd name="connsiteY22" fmla="*/ 69930 h 639088"/>
              <a:gd name="connsiteX23" fmla="*/ 293644 w 470829"/>
              <a:gd name="connsiteY23" fmla="*/ 129378 h 639088"/>
              <a:gd name="connsiteX24" fmla="*/ 267678 w 470829"/>
              <a:gd name="connsiteY24" fmla="*/ 161493 h 639088"/>
              <a:gd name="connsiteX25" fmla="*/ 289544 w 470829"/>
              <a:gd name="connsiteY25" fmla="*/ 181993 h 639088"/>
              <a:gd name="connsiteX26" fmla="*/ 307310 w 470829"/>
              <a:gd name="connsiteY26" fmla="*/ 207275 h 639088"/>
              <a:gd name="connsiteX27" fmla="*/ 313460 w 470829"/>
              <a:gd name="connsiteY27" fmla="*/ 214792 h 639088"/>
              <a:gd name="connsiteX28" fmla="*/ 365391 w 470829"/>
              <a:gd name="connsiteY28" fmla="*/ 283806 h 639088"/>
              <a:gd name="connsiteX29" fmla="*/ 377008 w 470829"/>
              <a:gd name="connsiteY29" fmla="*/ 321388 h 639088"/>
              <a:gd name="connsiteX30" fmla="*/ 348309 w 470829"/>
              <a:gd name="connsiteY30" fmla="*/ 361704 h 639088"/>
              <a:gd name="connsiteX31" fmla="*/ 232829 w 470829"/>
              <a:gd name="connsiteY31" fmla="*/ 382886 h 639088"/>
              <a:gd name="connsiteX32" fmla="*/ 212330 w 470829"/>
              <a:gd name="connsiteY32" fmla="*/ 384936 h 639088"/>
              <a:gd name="connsiteX33" fmla="*/ 244445 w 470829"/>
              <a:gd name="connsiteY33" fmla="*/ 315238 h 639088"/>
              <a:gd name="connsiteX34" fmla="*/ 245812 w 470829"/>
              <a:gd name="connsiteY34" fmla="*/ 316605 h 639088"/>
              <a:gd name="connsiteX35" fmla="*/ 306627 w 470829"/>
              <a:gd name="connsiteY35" fmla="*/ 304989 h 639088"/>
              <a:gd name="connsiteX36" fmla="*/ 279294 w 470829"/>
              <a:gd name="connsiteY36" fmla="*/ 268773 h 639088"/>
              <a:gd name="connsiteX37" fmla="*/ 244445 w 470829"/>
              <a:gd name="connsiteY37" fmla="*/ 315238 h 63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0829" h="639088">
                <a:moveTo>
                  <a:pt x="212330" y="384936"/>
                </a:moveTo>
                <a:cubicBezTo>
                  <a:pt x="213013" y="387669"/>
                  <a:pt x="213696" y="390403"/>
                  <a:pt x="215063" y="393136"/>
                </a:cubicBezTo>
                <a:cubicBezTo>
                  <a:pt x="242396" y="451217"/>
                  <a:pt x="269045" y="509982"/>
                  <a:pt x="296377" y="568064"/>
                </a:cubicBezTo>
                <a:cubicBezTo>
                  <a:pt x="310727" y="598129"/>
                  <a:pt x="294327" y="619995"/>
                  <a:pt x="275194" y="628195"/>
                </a:cubicBezTo>
                <a:cubicBezTo>
                  <a:pt x="258112" y="635711"/>
                  <a:pt x="240346" y="630928"/>
                  <a:pt x="231463" y="614529"/>
                </a:cubicBezTo>
                <a:cubicBezTo>
                  <a:pt x="219846" y="592663"/>
                  <a:pt x="209597" y="570797"/>
                  <a:pt x="199347" y="548931"/>
                </a:cubicBezTo>
                <a:cubicBezTo>
                  <a:pt x="182264" y="512715"/>
                  <a:pt x="165865" y="475817"/>
                  <a:pt x="149465" y="439601"/>
                </a:cubicBezTo>
                <a:cubicBezTo>
                  <a:pt x="148782" y="437551"/>
                  <a:pt x="147415" y="436185"/>
                  <a:pt x="146049" y="433451"/>
                </a:cubicBezTo>
                <a:cubicBezTo>
                  <a:pt x="139216" y="449851"/>
                  <a:pt x="131699" y="464884"/>
                  <a:pt x="125549" y="480600"/>
                </a:cubicBezTo>
                <a:cubicBezTo>
                  <a:pt x="109150" y="523648"/>
                  <a:pt x="92750" y="567380"/>
                  <a:pt x="76351" y="611796"/>
                </a:cubicBezTo>
                <a:cubicBezTo>
                  <a:pt x="72934" y="621362"/>
                  <a:pt x="68835" y="630245"/>
                  <a:pt x="58585" y="635028"/>
                </a:cubicBezTo>
                <a:cubicBezTo>
                  <a:pt x="43552" y="642545"/>
                  <a:pt x="29202" y="639128"/>
                  <a:pt x="16903" y="628878"/>
                </a:cubicBezTo>
                <a:cubicBezTo>
                  <a:pt x="3920" y="619312"/>
                  <a:pt x="-2913" y="605646"/>
                  <a:pt x="1187" y="589930"/>
                </a:cubicBezTo>
                <a:cubicBezTo>
                  <a:pt x="5970" y="570114"/>
                  <a:pt x="13486" y="550981"/>
                  <a:pt x="20319" y="531848"/>
                </a:cubicBezTo>
                <a:cubicBezTo>
                  <a:pt x="43552" y="468300"/>
                  <a:pt x="68835" y="406802"/>
                  <a:pt x="99584" y="346671"/>
                </a:cubicBezTo>
                <a:cubicBezTo>
                  <a:pt x="110516" y="325488"/>
                  <a:pt x="118033" y="302939"/>
                  <a:pt x="128283" y="281073"/>
                </a:cubicBezTo>
                <a:cubicBezTo>
                  <a:pt x="148782" y="238024"/>
                  <a:pt x="170648" y="194976"/>
                  <a:pt x="196614" y="155344"/>
                </a:cubicBezTo>
                <a:cubicBezTo>
                  <a:pt x="214380" y="128694"/>
                  <a:pt x="231463" y="100679"/>
                  <a:pt x="255378" y="78129"/>
                </a:cubicBezTo>
                <a:cubicBezTo>
                  <a:pt x="298427" y="37814"/>
                  <a:pt x="348309" y="13898"/>
                  <a:pt x="405707" y="3648"/>
                </a:cubicBezTo>
                <a:cubicBezTo>
                  <a:pt x="413907" y="2282"/>
                  <a:pt x="422790" y="915"/>
                  <a:pt x="430989" y="232"/>
                </a:cubicBezTo>
                <a:cubicBezTo>
                  <a:pt x="454905" y="-2501"/>
                  <a:pt x="475405" y="19365"/>
                  <a:pt x="469938" y="42597"/>
                </a:cubicBezTo>
                <a:cubicBezTo>
                  <a:pt x="467205" y="52847"/>
                  <a:pt x="461055" y="59680"/>
                  <a:pt x="450805" y="61047"/>
                </a:cubicBezTo>
                <a:cubicBezTo>
                  <a:pt x="433723" y="64463"/>
                  <a:pt x="416640" y="65830"/>
                  <a:pt x="400240" y="69930"/>
                </a:cubicBezTo>
                <a:cubicBezTo>
                  <a:pt x="359242" y="79496"/>
                  <a:pt x="323026" y="98629"/>
                  <a:pt x="293644" y="129378"/>
                </a:cubicBezTo>
                <a:cubicBezTo>
                  <a:pt x="284077" y="139627"/>
                  <a:pt x="276561" y="150560"/>
                  <a:pt x="267678" y="161493"/>
                </a:cubicBezTo>
                <a:cubicBezTo>
                  <a:pt x="275878" y="169010"/>
                  <a:pt x="283394" y="174476"/>
                  <a:pt x="289544" y="181993"/>
                </a:cubicBezTo>
                <a:cubicBezTo>
                  <a:pt x="296377" y="189509"/>
                  <a:pt x="301160" y="199076"/>
                  <a:pt x="307310" y="207275"/>
                </a:cubicBezTo>
                <a:cubicBezTo>
                  <a:pt x="309360" y="210009"/>
                  <a:pt x="311410" y="212742"/>
                  <a:pt x="313460" y="214792"/>
                </a:cubicBezTo>
                <a:cubicBezTo>
                  <a:pt x="334642" y="235291"/>
                  <a:pt x="353775" y="257157"/>
                  <a:pt x="365391" y="283806"/>
                </a:cubicBezTo>
                <a:cubicBezTo>
                  <a:pt x="370175" y="296106"/>
                  <a:pt x="374275" y="308405"/>
                  <a:pt x="377008" y="321388"/>
                </a:cubicBezTo>
                <a:cubicBezTo>
                  <a:pt x="381108" y="343254"/>
                  <a:pt x="370175" y="357604"/>
                  <a:pt x="348309" y="361704"/>
                </a:cubicBezTo>
                <a:cubicBezTo>
                  <a:pt x="310043" y="368537"/>
                  <a:pt x="271095" y="376053"/>
                  <a:pt x="232829" y="382886"/>
                </a:cubicBezTo>
                <a:cubicBezTo>
                  <a:pt x="226679" y="384253"/>
                  <a:pt x="219846" y="384253"/>
                  <a:pt x="212330" y="384936"/>
                </a:cubicBezTo>
                <a:close/>
                <a:moveTo>
                  <a:pt x="244445" y="315238"/>
                </a:moveTo>
                <a:cubicBezTo>
                  <a:pt x="245129" y="315922"/>
                  <a:pt x="245129" y="315922"/>
                  <a:pt x="245812" y="316605"/>
                </a:cubicBezTo>
                <a:cubicBezTo>
                  <a:pt x="265628" y="313189"/>
                  <a:pt x="284761" y="309089"/>
                  <a:pt x="306627" y="304989"/>
                </a:cubicBezTo>
                <a:cubicBezTo>
                  <a:pt x="297060" y="292689"/>
                  <a:pt x="288861" y="281073"/>
                  <a:pt x="279294" y="268773"/>
                </a:cubicBezTo>
                <a:cubicBezTo>
                  <a:pt x="266995" y="285173"/>
                  <a:pt x="255378" y="300206"/>
                  <a:pt x="244445" y="315238"/>
                </a:cubicBezTo>
                <a:close/>
              </a:path>
            </a:pathLst>
          </a:custGeom>
          <a:solidFill>
            <a:schemeClr val="accent1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 dirty="0"/>
          </a:p>
        </p:txBody>
      </p:sp>
      <p:sp>
        <p:nvSpPr>
          <p:cNvPr id="287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7194295" y="2293888"/>
            <a:ext cx="108033" cy="108675"/>
          </a:xfrm>
          <a:custGeom>
            <a:avLst/>
            <a:gdLst>
              <a:gd name="connsiteX0" fmla="*/ 52671 w 108033"/>
              <a:gd name="connsiteY0" fmla="*/ 14 h 108675"/>
              <a:gd name="connsiteX1" fmla="*/ 108019 w 108033"/>
              <a:gd name="connsiteY1" fmla="*/ 53313 h 108675"/>
              <a:gd name="connsiteX2" fmla="*/ 54721 w 108033"/>
              <a:gd name="connsiteY2" fmla="*/ 108661 h 108675"/>
              <a:gd name="connsiteX3" fmla="*/ 56 w 108033"/>
              <a:gd name="connsiteY3" fmla="*/ 55362 h 108675"/>
              <a:gd name="connsiteX4" fmla="*/ 52671 w 108033"/>
              <a:gd name="connsiteY4" fmla="*/ 14 h 10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33" h="108675">
                <a:moveTo>
                  <a:pt x="52671" y="14"/>
                </a:moveTo>
                <a:cubicBezTo>
                  <a:pt x="82736" y="-669"/>
                  <a:pt x="107336" y="23247"/>
                  <a:pt x="108019" y="53313"/>
                </a:cubicBezTo>
                <a:cubicBezTo>
                  <a:pt x="108702" y="82695"/>
                  <a:pt x="84786" y="107977"/>
                  <a:pt x="54721" y="108661"/>
                </a:cubicBezTo>
                <a:cubicBezTo>
                  <a:pt x="24655" y="109344"/>
                  <a:pt x="56" y="85428"/>
                  <a:pt x="56" y="55362"/>
                </a:cubicBezTo>
                <a:cubicBezTo>
                  <a:pt x="-1311" y="24613"/>
                  <a:pt x="22605" y="14"/>
                  <a:pt x="52671" y="14"/>
                </a:cubicBezTo>
                <a:close/>
              </a:path>
            </a:pathLst>
          </a:custGeom>
          <a:solidFill>
            <a:schemeClr val="accent2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grpSp>
        <p:nvGrpSpPr>
          <p:cNvPr id="290" name="גרפיקה 288">
            <a:extLst>
              <a:ext uri="{FF2B5EF4-FFF2-40B4-BE49-F238E27FC236}">
                <a16:creationId xmlns:a16="http://schemas.microsoft.com/office/drawing/2014/main" id="{91A84AE2-C04F-4D7B-A2C4-1A9AF6B09F03}"/>
              </a:ext>
            </a:extLst>
          </p:cNvPr>
          <p:cNvGrpSpPr/>
          <p:nvPr/>
        </p:nvGrpSpPr>
        <p:grpSpPr>
          <a:xfrm>
            <a:off x="5726838" y="2146835"/>
            <a:ext cx="650434" cy="664359"/>
            <a:chOff x="5726838" y="2146835"/>
            <a:chExt cx="650434" cy="664359"/>
          </a:xfrm>
        </p:grpSpPr>
        <p:grpSp>
          <p:nvGrpSpPr>
            <p:cNvPr id="291" name="גרפיקה 288">
              <a:extLst>
                <a:ext uri="{FF2B5EF4-FFF2-40B4-BE49-F238E27FC236}">
                  <a16:creationId xmlns:a16="http://schemas.microsoft.com/office/drawing/2014/main" id="{678C6746-06C1-4876-B258-1D4189C245CB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292" name="גרפיקה 288">
                <a:extLst>
                  <a:ext uri="{FF2B5EF4-FFF2-40B4-BE49-F238E27FC236}">
                    <a16:creationId xmlns:a16="http://schemas.microsoft.com/office/drawing/2014/main" id="{73CFCA99-75E6-4148-8649-6A8F56DCF2EF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3" name="גרפיקה 288">
                <a:extLst>
                  <a:ext uri="{FF2B5EF4-FFF2-40B4-BE49-F238E27FC236}">
                    <a16:creationId xmlns:a16="http://schemas.microsoft.com/office/drawing/2014/main" id="{A5FD535A-FCCC-49E2-91CC-C85A49DFC62C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94" name="גרפיקה 288">
              <a:extLst>
                <a:ext uri="{FF2B5EF4-FFF2-40B4-BE49-F238E27FC236}">
                  <a16:creationId xmlns:a16="http://schemas.microsoft.com/office/drawing/2014/main" id="{E22D6601-5773-43A3-8499-3442FCB4DD6E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295" name="גרפיקה 288">
                <a:extLst>
                  <a:ext uri="{FF2B5EF4-FFF2-40B4-BE49-F238E27FC236}">
                    <a16:creationId xmlns:a16="http://schemas.microsoft.com/office/drawing/2014/main" id="{6858F4B9-DB29-4816-884E-DA814AFD3A15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6" name="גרפיקה 288">
                <a:extLst>
                  <a:ext uri="{FF2B5EF4-FFF2-40B4-BE49-F238E27FC236}">
                    <a16:creationId xmlns:a16="http://schemas.microsoft.com/office/drawing/2014/main" id="{0B1F92E0-DFD1-439F-AC90-8C4E939D2932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09" name="קבוצה 308">
            <a:extLst>
              <a:ext uri="{FF2B5EF4-FFF2-40B4-BE49-F238E27FC236}">
                <a16:creationId xmlns:a16="http://schemas.microsoft.com/office/drawing/2014/main" id="{781A4C1E-AAB3-4BE3-A3E8-B3D39F1AE79F}"/>
              </a:ext>
            </a:extLst>
          </p:cNvPr>
          <p:cNvGrpSpPr/>
          <p:nvPr/>
        </p:nvGrpSpPr>
        <p:grpSpPr>
          <a:xfrm>
            <a:off x="4551103" y="3458286"/>
            <a:ext cx="589663" cy="633971"/>
            <a:chOff x="3697988" y="2123666"/>
            <a:chExt cx="623265" cy="670098"/>
          </a:xfrm>
        </p:grpSpPr>
        <p:sp>
          <p:nvSpPr>
            <p:cNvPr id="307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697988" y="2169846"/>
              <a:ext cx="623265" cy="623918"/>
            </a:xfrm>
            <a:custGeom>
              <a:avLst/>
              <a:gdLst>
                <a:gd name="connsiteX0" fmla="*/ 553895 w 623265"/>
                <a:gd name="connsiteY0" fmla="*/ 549132 h 623918"/>
                <a:gd name="connsiteX1" fmla="*/ 174800 w 623265"/>
                <a:gd name="connsiteY1" fmla="*/ 622475 h 623918"/>
                <a:gd name="connsiteX2" fmla="*/ 74787 w 623265"/>
                <a:gd name="connsiteY2" fmla="*/ 554847 h 623918"/>
                <a:gd name="connsiteX3" fmla="*/ 1445 w 623265"/>
                <a:gd name="connsiteY3" fmla="*/ 174800 h 623918"/>
                <a:gd name="connsiteX4" fmla="*/ 69072 w 623265"/>
                <a:gd name="connsiteY4" fmla="*/ 74787 h 623918"/>
                <a:gd name="connsiteX5" fmla="*/ 448167 w 623265"/>
                <a:gd name="connsiteY5" fmla="*/ 1445 h 623918"/>
                <a:gd name="connsiteX6" fmla="*/ 548180 w 623265"/>
                <a:gd name="connsiteY6" fmla="*/ 69072 h 623918"/>
                <a:gd name="connsiteX7" fmla="*/ 621522 w 623265"/>
                <a:gd name="connsiteY7" fmla="*/ 449120 h 623918"/>
                <a:gd name="connsiteX8" fmla="*/ 553895 w 623265"/>
                <a:gd name="connsiteY8" fmla="*/ 549132 h 6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265" h="623918">
                  <a:moveTo>
                    <a:pt x="553895" y="549132"/>
                  </a:moveTo>
                  <a:lnTo>
                    <a:pt x="174800" y="622475"/>
                  </a:lnTo>
                  <a:cubicBezTo>
                    <a:pt x="128127" y="631047"/>
                    <a:pt x="83360" y="600567"/>
                    <a:pt x="74787" y="554847"/>
                  </a:cubicBezTo>
                  <a:lnTo>
                    <a:pt x="1445" y="174800"/>
                  </a:lnTo>
                  <a:cubicBezTo>
                    <a:pt x="-7128" y="128127"/>
                    <a:pt x="23352" y="83360"/>
                    <a:pt x="69072" y="74787"/>
                  </a:cubicBezTo>
                  <a:lnTo>
                    <a:pt x="448167" y="1445"/>
                  </a:lnTo>
                  <a:cubicBezTo>
                    <a:pt x="494840" y="-7128"/>
                    <a:pt x="539607" y="23352"/>
                    <a:pt x="548180" y="69072"/>
                  </a:cubicBezTo>
                  <a:lnTo>
                    <a:pt x="621522" y="449120"/>
                  </a:lnTo>
                  <a:cubicBezTo>
                    <a:pt x="631047" y="494840"/>
                    <a:pt x="600567" y="540560"/>
                    <a:pt x="553895" y="549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8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804207" y="2123666"/>
              <a:ext cx="508634" cy="534352"/>
            </a:xfrm>
            <a:custGeom>
              <a:avLst/>
              <a:gdLst>
                <a:gd name="connsiteX0" fmla="*/ 450533 w 508634"/>
                <a:gd name="connsiteY0" fmla="*/ 0 h 534352"/>
                <a:gd name="connsiteX1" fmla="*/ 191453 w 508634"/>
                <a:gd name="connsiteY1" fmla="*/ 443865 h 534352"/>
                <a:gd name="connsiteX2" fmla="*/ 159068 w 508634"/>
                <a:gd name="connsiteY2" fmla="*/ 465773 h 534352"/>
                <a:gd name="connsiteX3" fmla="*/ 120968 w 508634"/>
                <a:gd name="connsiteY3" fmla="*/ 455295 h 534352"/>
                <a:gd name="connsiteX4" fmla="*/ 42863 w 508634"/>
                <a:gd name="connsiteY4" fmla="*/ 390525 h 534352"/>
                <a:gd name="connsiteX5" fmla="*/ 0 w 508634"/>
                <a:gd name="connsiteY5" fmla="*/ 441960 h 534352"/>
                <a:gd name="connsiteX6" fmla="*/ 78105 w 508634"/>
                <a:gd name="connsiteY6" fmla="*/ 507683 h 534352"/>
                <a:gd name="connsiteX7" fmla="*/ 150495 w 508634"/>
                <a:gd name="connsiteY7" fmla="*/ 534353 h 534352"/>
                <a:gd name="connsiteX8" fmla="*/ 169545 w 508634"/>
                <a:gd name="connsiteY8" fmla="*/ 532448 h 534352"/>
                <a:gd name="connsiteX9" fmla="*/ 248603 w 508634"/>
                <a:gd name="connsiteY9" fmla="*/ 478155 h 534352"/>
                <a:gd name="connsiteX10" fmla="*/ 508635 w 508634"/>
                <a:gd name="connsiteY10" fmla="*/ 34290 h 534352"/>
                <a:gd name="connsiteX11" fmla="*/ 450533 w 508634"/>
                <a:gd name="connsiteY11" fmla="*/ 0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634" h="534352">
                  <a:moveTo>
                    <a:pt x="450533" y="0"/>
                  </a:moveTo>
                  <a:lnTo>
                    <a:pt x="191453" y="443865"/>
                  </a:lnTo>
                  <a:cubicBezTo>
                    <a:pt x="184785" y="455295"/>
                    <a:pt x="172403" y="463868"/>
                    <a:pt x="159068" y="465773"/>
                  </a:cubicBezTo>
                  <a:cubicBezTo>
                    <a:pt x="145733" y="467678"/>
                    <a:pt x="131445" y="464820"/>
                    <a:pt x="120968" y="455295"/>
                  </a:cubicBezTo>
                  <a:lnTo>
                    <a:pt x="42863" y="390525"/>
                  </a:lnTo>
                  <a:lnTo>
                    <a:pt x="0" y="441960"/>
                  </a:lnTo>
                  <a:lnTo>
                    <a:pt x="78105" y="507683"/>
                  </a:lnTo>
                  <a:cubicBezTo>
                    <a:pt x="98108" y="524828"/>
                    <a:pt x="124777" y="534353"/>
                    <a:pt x="150495" y="534353"/>
                  </a:cubicBezTo>
                  <a:cubicBezTo>
                    <a:pt x="157163" y="534353"/>
                    <a:pt x="163830" y="533400"/>
                    <a:pt x="169545" y="532448"/>
                  </a:cubicBezTo>
                  <a:cubicBezTo>
                    <a:pt x="202883" y="526733"/>
                    <a:pt x="231458" y="506730"/>
                    <a:pt x="248603" y="478155"/>
                  </a:cubicBezTo>
                  <a:lnTo>
                    <a:pt x="508635" y="34290"/>
                  </a:lnTo>
                  <a:lnTo>
                    <a:pt x="45053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15" name="קבוצה 314">
            <a:extLst>
              <a:ext uri="{FF2B5EF4-FFF2-40B4-BE49-F238E27FC236}">
                <a16:creationId xmlns:a16="http://schemas.microsoft.com/office/drawing/2014/main" id="{E55C9E03-FB51-4348-A2C9-6D220CC67B73}"/>
              </a:ext>
            </a:extLst>
          </p:cNvPr>
          <p:cNvGrpSpPr/>
          <p:nvPr/>
        </p:nvGrpSpPr>
        <p:grpSpPr>
          <a:xfrm>
            <a:off x="3642843" y="3470436"/>
            <a:ext cx="601555" cy="601022"/>
            <a:chOff x="2710084" y="2163649"/>
            <a:chExt cx="601555" cy="601022"/>
          </a:xfrm>
        </p:grpSpPr>
        <p:sp>
          <p:nvSpPr>
            <p:cNvPr id="312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>
              <a:off x="2710084" y="2163649"/>
              <a:ext cx="601555" cy="601022"/>
            </a:xfrm>
            <a:custGeom>
              <a:avLst/>
              <a:gdLst>
                <a:gd name="connsiteX0" fmla="*/ 406212 w 601555"/>
                <a:gd name="connsiteY0" fmla="*/ 598156 h 601022"/>
                <a:gd name="connsiteX1" fmla="*/ 60171 w 601555"/>
                <a:gd name="connsiteY1" fmla="*/ 505338 h 601022"/>
                <a:gd name="connsiteX2" fmla="*/ 2498 w 601555"/>
                <a:gd name="connsiteY2" fmla="*/ 406212 h 601022"/>
                <a:gd name="connsiteX3" fmla="*/ 95316 w 601555"/>
                <a:gd name="connsiteY3" fmla="*/ 60171 h 601022"/>
                <a:gd name="connsiteX4" fmla="*/ 194442 w 601555"/>
                <a:gd name="connsiteY4" fmla="*/ 2498 h 601022"/>
                <a:gd name="connsiteX5" fmla="*/ 541384 w 601555"/>
                <a:gd name="connsiteY5" fmla="*/ 95316 h 601022"/>
                <a:gd name="connsiteX6" fmla="*/ 599057 w 601555"/>
                <a:gd name="connsiteY6" fmla="*/ 194442 h 601022"/>
                <a:gd name="connsiteX7" fmla="*/ 505338 w 601555"/>
                <a:gd name="connsiteY7" fmla="*/ 541384 h 601022"/>
                <a:gd name="connsiteX8" fmla="*/ 406212 w 601555"/>
                <a:gd name="connsiteY8" fmla="*/ 598156 h 60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555" h="601022">
                  <a:moveTo>
                    <a:pt x="406212" y="598156"/>
                  </a:moveTo>
                  <a:lnTo>
                    <a:pt x="60171" y="505338"/>
                  </a:lnTo>
                  <a:cubicBezTo>
                    <a:pt x="16916" y="493623"/>
                    <a:pt x="-8316" y="449467"/>
                    <a:pt x="2498" y="406212"/>
                  </a:cubicBezTo>
                  <a:lnTo>
                    <a:pt x="95316" y="60171"/>
                  </a:lnTo>
                  <a:cubicBezTo>
                    <a:pt x="107031" y="16916"/>
                    <a:pt x="151187" y="-8316"/>
                    <a:pt x="194442" y="2498"/>
                  </a:cubicBezTo>
                  <a:lnTo>
                    <a:pt x="541384" y="95316"/>
                  </a:lnTo>
                  <a:cubicBezTo>
                    <a:pt x="584639" y="107031"/>
                    <a:pt x="609871" y="151187"/>
                    <a:pt x="599057" y="194442"/>
                  </a:cubicBezTo>
                  <a:lnTo>
                    <a:pt x="505338" y="541384"/>
                  </a:lnTo>
                  <a:cubicBezTo>
                    <a:pt x="494524" y="584639"/>
                    <a:pt x="449467" y="609871"/>
                    <a:pt x="406212" y="598156"/>
                  </a:cubicBezTo>
                  <a:close/>
                </a:path>
              </a:pathLst>
            </a:custGeom>
            <a:solidFill>
              <a:schemeClr val="bg2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3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593903">
              <a:off x="2805529" y="2441704"/>
              <a:ext cx="400998" cy="53166"/>
            </a:xfrm>
            <a:custGeom>
              <a:avLst/>
              <a:gdLst>
                <a:gd name="connsiteX0" fmla="*/ 0 w 400998"/>
                <a:gd name="connsiteY0" fmla="*/ 0 h 53166"/>
                <a:gd name="connsiteX1" fmla="*/ 400999 w 400998"/>
                <a:gd name="connsiteY1" fmla="*/ 0 h 53166"/>
                <a:gd name="connsiteX2" fmla="*/ 400999 w 400998"/>
                <a:gd name="connsiteY2" fmla="*/ 53166 h 53166"/>
                <a:gd name="connsiteX3" fmla="*/ 0 w 400998"/>
                <a:gd name="connsiteY3" fmla="*/ 53166 h 5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98" h="53166">
                  <a:moveTo>
                    <a:pt x="0" y="0"/>
                  </a:moveTo>
                  <a:lnTo>
                    <a:pt x="400999" y="0"/>
                  </a:lnTo>
                  <a:lnTo>
                    <a:pt x="400999" y="53166"/>
                  </a:lnTo>
                  <a:lnTo>
                    <a:pt x="0" y="53166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4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486580">
              <a:off x="2979097" y="2284092"/>
              <a:ext cx="53170" cy="366787"/>
            </a:xfrm>
            <a:custGeom>
              <a:avLst/>
              <a:gdLst>
                <a:gd name="connsiteX0" fmla="*/ 0 w 53170"/>
                <a:gd name="connsiteY0" fmla="*/ 0 h 366787"/>
                <a:gd name="connsiteX1" fmla="*/ 53171 w 53170"/>
                <a:gd name="connsiteY1" fmla="*/ 0 h 366787"/>
                <a:gd name="connsiteX2" fmla="*/ 53171 w 53170"/>
                <a:gd name="connsiteY2" fmla="*/ 366787 h 366787"/>
                <a:gd name="connsiteX3" fmla="*/ 0 w 53170"/>
                <a:gd name="connsiteY3" fmla="*/ 366787 h 3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0" h="366787">
                  <a:moveTo>
                    <a:pt x="0" y="0"/>
                  </a:moveTo>
                  <a:lnTo>
                    <a:pt x="53171" y="0"/>
                  </a:lnTo>
                  <a:lnTo>
                    <a:pt x="53171" y="366787"/>
                  </a:lnTo>
                  <a:lnTo>
                    <a:pt x="0" y="366787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316" name="Google Shape;231;p19">
            <a:extLst>
              <a:ext uri="{FF2B5EF4-FFF2-40B4-BE49-F238E27FC236}">
                <a16:creationId xmlns:a16="http://schemas.microsoft.com/office/drawing/2014/main" id="{3E36A56D-5DF5-4D28-B777-86D25B1DCEBB}"/>
              </a:ext>
            </a:extLst>
          </p:cNvPr>
          <p:cNvSpPr/>
          <p:nvPr/>
        </p:nvSpPr>
        <p:spPr>
          <a:xfrm>
            <a:off x="354934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232;p19">
            <a:extLst>
              <a:ext uri="{FF2B5EF4-FFF2-40B4-BE49-F238E27FC236}">
                <a16:creationId xmlns:a16="http://schemas.microsoft.com/office/drawing/2014/main" id="{1722A937-9472-4314-848F-27E7B33DC2CE}"/>
              </a:ext>
            </a:extLst>
          </p:cNvPr>
          <p:cNvSpPr txBox="1">
            <a:spLocks/>
          </p:cNvSpPr>
          <p:nvPr/>
        </p:nvSpPr>
        <p:spPr>
          <a:xfrm>
            <a:off x="364184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עבודה קבוצתית</a:t>
            </a:r>
          </a:p>
        </p:txBody>
      </p:sp>
      <p:sp>
        <p:nvSpPr>
          <p:cNvPr id="318" name="Google Shape;231;p19">
            <a:extLst>
              <a:ext uri="{FF2B5EF4-FFF2-40B4-BE49-F238E27FC236}">
                <a16:creationId xmlns:a16="http://schemas.microsoft.com/office/drawing/2014/main" id="{589BE09C-94C5-420E-B5FB-12D30A766356}"/>
              </a:ext>
            </a:extLst>
          </p:cNvPr>
          <p:cNvSpPr/>
          <p:nvPr/>
        </p:nvSpPr>
        <p:spPr>
          <a:xfrm>
            <a:off x="2576505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232;p19">
            <a:extLst>
              <a:ext uri="{FF2B5EF4-FFF2-40B4-BE49-F238E27FC236}">
                <a16:creationId xmlns:a16="http://schemas.microsoft.com/office/drawing/2014/main" id="{51DF550E-F817-4126-B78B-36A0954B242D}"/>
              </a:ext>
            </a:extLst>
          </p:cNvPr>
          <p:cNvSpPr txBox="1">
            <a:spLocks/>
          </p:cNvSpPr>
          <p:nvPr/>
        </p:nvSpPr>
        <p:spPr>
          <a:xfrm>
            <a:off x="2669009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משחק</a:t>
            </a:r>
          </a:p>
        </p:txBody>
      </p:sp>
      <p:sp>
        <p:nvSpPr>
          <p:cNvPr id="320" name="Google Shape;231;p19">
            <a:extLst>
              <a:ext uri="{FF2B5EF4-FFF2-40B4-BE49-F238E27FC236}">
                <a16:creationId xmlns:a16="http://schemas.microsoft.com/office/drawing/2014/main" id="{A7129ABE-4232-413C-967B-78C51CE8B289}"/>
              </a:ext>
            </a:extLst>
          </p:cNvPr>
          <p:cNvSpPr/>
          <p:nvPr/>
        </p:nvSpPr>
        <p:spPr>
          <a:xfrm>
            <a:off x="156621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/>
          </a:p>
        </p:txBody>
      </p:sp>
      <p:sp>
        <p:nvSpPr>
          <p:cNvPr id="321" name="Google Shape;232;p19">
            <a:extLst>
              <a:ext uri="{FF2B5EF4-FFF2-40B4-BE49-F238E27FC236}">
                <a16:creationId xmlns:a16="http://schemas.microsoft.com/office/drawing/2014/main" id="{DE234887-9DF4-4D16-BC1D-770971F85425}"/>
              </a:ext>
            </a:extLst>
          </p:cNvPr>
          <p:cNvSpPr txBox="1">
            <a:spLocks/>
          </p:cNvSpPr>
          <p:nvPr/>
        </p:nvSpPr>
        <p:spPr>
          <a:xfrm>
            <a:off x="165871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sp>
        <p:nvSpPr>
          <p:cNvPr id="322" name="Google Shape;231;p19">
            <a:extLst>
              <a:ext uri="{FF2B5EF4-FFF2-40B4-BE49-F238E27FC236}">
                <a16:creationId xmlns:a16="http://schemas.microsoft.com/office/drawing/2014/main" id="{17AD3E2E-4859-4B7D-8087-2684A189338A}"/>
              </a:ext>
            </a:extLst>
          </p:cNvPr>
          <p:cNvSpPr/>
          <p:nvPr/>
        </p:nvSpPr>
        <p:spPr>
          <a:xfrm>
            <a:off x="5391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232;p19">
            <a:extLst>
              <a:ext uri="{FF2B5EF4-FFF2-40B4-BE49-F238E27FC236}">
                <a16:creationId xmlns:a16="http://schemas.microsoft.com/office/drawing/2014/main" id="{B0318402-65E7-4C27-BCD7-5CCC31DDD5EB}"/>
              </a:ext>
            </a:extLst>
          </p:cNvPr>
          <p:cNvSpPr txBox="1">
            <a:spLocks/>
          </p:cNvSpPr>
          <p:nvPr/>
        </p:nvSpPr>
        <p:spPr>
          <a:xfrm>
            <a:off x="638995" y="270618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326" name="גרפיקה 324">
            <a:extLst>
              <a:ext uri="{FF2B5EF4-FFF2-40B4-BE49-F238E27FC236}">
                <a16:creationId xmlns:a16="http://schemas.microsoft.com/office/drawing/2014/main" id="{DF8FD8B2-FD5F-4AAC-8584-8CCA4DBE60FD}"/>
              </a:ext>
            </a:extLst>
          </p:cNvPr>
          <p:cNvGrpSpPr/>
          <p:nvPr/>
        </p:nvGrpSpPr>
        <p:grpSpPr>
          <a:xfrm rot="21169383">
            <a:off x="4852445" y="2175228"/>
            <a:ext cx="427499" cy="645688"/>
            <a:chOff x="4852445" y="2175228"/>
            <a:chExt cx="427499" cy="645688"/>
          </a:xfrm>
        </p:grpSpPr>
        <p:sp>
          <p:nvSpPr>
            <p:cNvPr id="327" name="גרפיקה 324">
              <a:extLst>
                <a:ext uri="{FF2B5EF4-FFF2-40B4-BE49-F238E27FC236}">
                  <a16:creationId xmlns:a16="http://schemas.microsoft.com/office/drawing/2014/main" id="{9A134417-B019-4B0D-930C-1B6217E80B29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8" name="גרפיקה 324">
              <a:extLst>
                <a:ext uri="{FF2B5EF4-FFF2-40B4-BE49-F238E27FC236}">
                  <a16:creationId xmlns:a16="http://schemas.microsoft.com/office/drawing/2014/main" id="{32562D95-468C-4CCF-B78F-506EA6E51AE3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9" name="גרפיקה 324">
              <a:extLst>
                <a:ext uri="{FF2B5EF4-FFF2-40B4-BE49-F238E27FC236}">
                  <a16:creationId xmlns:a16="http://schemas.microsoft.com/office/drawing/2014/main" id="{3C70C780-F4DF-44C7-B1AC-37769E8D5C8C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0" name="גרפיקה 324">
              <a:extLst>
                <a:ext uri="{FF2B5EF4-FFF2-40B4-BE49-F238E27FC236}">
                  <a16:creationId xmlns:a16="http://schemas.microsoft.com/office/drawing/2014/main" id="{B29008D0-07C8-423D-B0E1-44B4E96EA0D5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1" name="גרפיקה 324">
              <a:extLst>
                <a:ext uri="{FF2B5EF4-FFF2-40B4-BE49-F238E27FC236}">
                  <a16:creationId xmlns:a16="http://schemas.microsoft.com/office/drawing/2014/main" id="{E6361AF1-90B2-405F-9E4C-D9E0DAFB7C8D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34" name="גרפיקה 332">
            <a:extLst>
              <a:ext uri="{FF2B5EF4-FFF2-40B4-BE49-F238E27FC236}">
                <a16:creationId xmlns:a16="http://schemas.microsoft.com/office/drawing/2014/main" id="{80016C73-5E14-453C-A5B1-1D0F4583DD42}"/>
              </a:ext>
            </a:extLst>
          </p:cNvPr>
          <p:cNvGrpSpPr/>
          <p:nvPr/>
        </p:nvGrpSpPr>
        <p:grpSpPr>
          <a:xfrm>
            <a:off x="701139" y="2115178"/>
            <a:ext cx="586178" cy="668405"/>
            <a:chOff x="701139" y="2115178"/>
            <a:chExt cx="586178" cy="668405"/>
          </a:xfrm>
        </p:grpSpPr>
        <p:sp>
          <p:nvSpPr>
            <p:cNvPr id="335" name="גרפיקה 332">
              <a:extLst>
                <a:ext uri="{FF2B5EF4-FFF2-40B4-BE49-F238E27FC236}">
                  <a16:creationId xmlns:a16="http://schemas.microsoft.com/office/drawing/2014/main" id="{9968DB56-F450-4038-AB8F-099BFBC414A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6" name="גרפיקה 332">
              <a:extLst>
                <a:ext uri="{FF2B5EF4-FFF2-40B4-BE49-F238E27FC236}">
                  <a16:creationId xmlns:a16="http://schemas.microsoft.com/office/drawing/2014/main" id="{8390322E-F06D-4C65-9916-43B0A61131F8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37" name="גרפיקה 332">
              <a:extLst>
                <a:ext uri="{FF2B5EF4-FFF2-40B4-BE49-F238E27FC236}">
                  <a16:creationId xmlns:a16="http://schemas.microsoft.com/office/drawing/2014/main" id="{61C2DBBC-7886-42B2-99FE-C83674FAF43B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338" name="גרפיקה 332">
                <a:extLst>
                  <a:ext uri="{FF2B5EF4-FFF2-40B4-BE49-F238E27FC236}">
                    <a16:creationId xmlns:a16="http://schemas.microsoft.com/office/drawing/2014/main" id="{F8E3F96F-066B-43AD-B2AA-44FB6882DCED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9" name="גרפיקה 332">
                <a:extLst>
                  <a:ext uri="{FF2B5EF4-FFF2-40B4-BE49-F238E27FC236}">
                    <a16:creationId xmlns:a16="http://schemas.microsoft.com/office/drawing/2014/main" id="{6C416094-1C92-46BF-8FE9-756042B76B94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340" name="גרפיקה 332">
              <a:extLst>
                <a:ext uri="{FF2B5EF4-FFF2-40B4-BE49-F238E27FC236}">
                  <a16:creationId xmlns:a16="http://schemas.microsoft.com/office/drawing/2014/main" id="{AA5BBCDE-A678-42F1-B7A4-A2DCE2EBDB6F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1" name="גרפיקה 332">
              <a:extLst>
                <a:ext uri="{FF2B5EF4-FFF2-40B4-BE49-F238E27FC236}">
                  <a16:creationId xmlns:a16="http://schemas.microsoft.com/office/drawing/2014/main" id="{0E536E50-A3B8-43B5-AB27-AEE6B5AD377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44" name="גרפיקה 342">
            <a:extLst>
              <a:ext uri="{FF2B5EF4-FFF2-40B4-BE49-F238E27FC236}">
                <a16:creationId xmlns:a16="http://schemas.microsoft.com/office/drawing/2014/main" id="{19F2E8FC-1F8C-437A-9992-F81F085358FA}"/>
              </a:ext>
            </a:extLst>
          </p:cNvPr>
          <p:cNvGrpSpPr/>
          <p:nvPr/>
        </p:nvGrpSpPr>
        <p:grpSpPr>
          <a:xfrm>
            <a:off x="1671636" y="2187978"/>
            <a:ext cx="687649" cy="639170"/>
            <a:chOff x="1671636" y="2187978"/>
            <a:chExt cx="687649" cy="639170"/>
          </a:xfrm>
        </p:grpSpPr>
        <p:sp>
          <p:nvSpPr>
            <p:cNvPr id="345" name="גרפיקה 342">
              <a:extLst>
                <a:ext uri="{FF2B5EF4-FFF2-40B4-BE49-F238E27FC236}">
                  <a16:creationId xmlns:a16="http://schemas.microsoft.com/office/drawing/2014/main" id="{5E6D4416-226C-4A93-8031-2D63FD762227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6" name="גרפיקה 342">
              <a:extLst>
                <a:ext uri="{FF2B5EF4-FFF2-40B4-BE49-F238E27FC236}">
                  <a16:creationId xmlns:a16="http://schemas.microsoft.com/office/drawing/2014/main" id="{79070983-21B0-4AC0-8555-C5616D868B82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7" name="גרפיקה 342">
              <a:extLst>
                <a:ext uri="{FF2B5EF4-FFF2-40B4-BE49-F238E27FC236}">
                  <a16:creationId xmlns:a16="http://schemas.microsoft.com/office/drawing/2014/main" id="{D797D704-6193-4485-A475-0320016E9CC7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8" name="גרפיקה 342">
              <a:extLst>
                <a:ext uri="{FF2B5EF4-FFF2-40B4-BE49-F238E27FC236}">
                  <a16:creationId xmlns:a16="http://schemas.microsoft.com/office/drawing/2014/main" id="{85F20AC5-178E-4ADF-BF32-A041977FEA77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9" name="גרפיקה 342">
              <a:extLst>
                <a:ext uri="{FF2B5EF4-FFF2-40B4-BE49-F238E27FC236}">
                  <a16:creationId xmlns:a16="http://schemas.microsoft.com/office/drawing/2014/main" id="{E9F5DFEB-89CE-4037-BB5D-AC513D79FFC4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50" name="גרפיקה 342">
              <a:extLst>
                <a:ext uri="{FF2B5EF4-FFF2-40B4-BE49-F238E27FC236}">
                  <a16:creationId xmlns:a16="http://schemas.microsoft.com/office/drawing/2014/main" id="{C122D67D-4487-4BD8-A63E-199AAC004D4D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51" name="גרפיקה 342">
                <a:extLst>
                  <a:ext uri="{FF2B5EF4-FFF2-40B4-BE49-F238E27FC236}">
                    <a16:creationId xmlns:a16="http://schemas.microsoft.com/office/drawing/2014/main" id="{207B6CF6-3A89-49F3-92A2-EAE0C2F6FC11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52" name="גרפיקה 342">
                <a:extLst>
                  <a:ext uri="{FF2B5EF4-FFF2-40B4-BE49-F238E27FC236}">
                    <a16:creationId xmlns:a16="http://schemas.microsoft.com/office/drawing/2014/main" id="{63D1A0D0-C66D-4657-9911-981293B46FB7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55" name="גרפיקה 353">
            <a:extLst>
              <a:ext uri="{FF2B5EF4-FFF2-40B4-BE49-F238E27FC236}">
                <a16:creationId xmlns:a16="http://schemas.microsoft.com/office/drawing/2014/main" id="{F247677F-6319-4E37-9B66-D6EF3B8A4C4B}"/>
              </a:ext>
            </a:extLst>
          </p:cNvPr>
          <p:cNvGrpSpPr/>
          <p:nvPr/>
        </p:nvGrpSpPr>
        <p:grpSpPr>
          <a:xfrm>
            <a:off x="2640301" y="2170567"/>
            <a:ext cx="809641" cy="595103"/>
            <a:chOff x="2640301" y="2170567"/>
            <a:chExt cx="863766" cy="634886"/>
          </a:xfrm>
        </p:grpSpPr>
        <p:sp>
          <p:nvSpPr>
            <p:cNvPr id="356" name="גרפיקה 353">
              <a:extLst>
                <a:ext uri="{FF2B5EF4-FFF2-40B4-BE49-F238E27FC236}">
                  <a16:creationId xmlns:a16="http://schemas.microsoft.com/office/drawing/2014/main" id="{2D6EAC15-AE91-4D9D-959B-B12D602EE92F}"/>
                </a:ext>
              </a:extLst>
            </p:cNvPr>
            <p:cNvSpPr/>
            <p:nvPr/>
          </p:nvSpPr>
          <p:spPr>
            <a:xfrm>
              <a:off x="2640301" y="2338894"/>
              <a:ext cx="863766" cy="466559"/>
            </a:xfrm>
            <a:custGeom>
              <a:avLst/>
              <a:gdLst>
                <a:gd name="connsiteX0" fmla="*/ 645090 w 863766"/>
                <a:gd name="connsiteY0" fmla="*/ 1652 h 466559"/>
                <a:gd name="connsiteX1" fmla="*/ 645090 w 863766"/>
                <a:gd name="connsiteY1" fmla="*/ 1652 h 466559"/>
                <a:gd name="connsiteX2" fmla="*/ 155805 w 863766"/>
                <a:gd name="connsiteY2" fmla="*/ 82670 h 466559"/>
                <a:gd name="connsiteX3" fmla="*/ 155805 w 863766"/>
                <a:gd name="connsiteY3" fmla="*/ 82670 h 466559"/>
                <a:gd name="connsiteX4" fmla="*/ 2506 w 863766"/>
                <a:gd name="connsiteY4" fmla="*/ 304278 h 466559"/>
                <a:gd name="connsiteX5" fmla="*/ 225703 w 863766"/>
                <a:gd name="connsiteY5" fmla="*/ 463931 h 466559"/>
                <a:gd name="connsiteX6" fmla="*/ 386150 w 863766"/>
                <a:gd name="connsiteY6" fmla="*/ 301895 h 466559"/>
                <a:gd name="connsiteX7" fmla="*/ 497351 w 863766"/>
                <a:gd name="connsiteY7" fmla="*/ 283626 h 466559"/>
                <a:gd name="connsiteX8" fmla="*/ 701485 w 863766"/>
                <a:gd name="connsiteY8" fmla="*/ 385296 h 466559"/>
                <a:gd name="connsiteX9" fmla="*/ 861138 w 863766"/>
                <a:gd name="connsiteY9" fmla="*/ 162099 h 466559"/>
                <a:gd name="connsiteX10" fmla="*/ 645090 w 863766"/>
                <a:gd name="connsiteY10" fmla="*/ 1652 h 46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3766" h="466559">
                  <a:moveTo>
                    <a:pt x="645090" y="1652"/>
                  </a:moveTo>
                  <a:lnTo>
                    <a:pt x="645090" y="1652"/>
                  </a:lnTo>
                  <a:lnTo>
                    <a:pt x="155805" y="82670"/>
                  </a:lnTo>
                  <a:lnTo>
                    <a:pt x="155805" y="82670"/>
                  </a:lnTo>
                  <a:cubicBezTo>
                    <a:pt x="54135" y="102527"/>
                    <a:pt x="-14174" y="201020"/>
                    <a:pt x="2506" y="304278"/>
                  </a:cubicBezTo>
                  <a:cubicBezTo>
                    <a:pt x="19981" y="409919"/>
                    <a:pt x="120062" y="481405"/>
                    <a:pt x="225703" y="463931"/>
                  </a:cubicBezTo>
                  <a:cubicBezTo>
                    <a:pt x="310692" y="449634"/>
                    <a:pt x="373442" y="382119"/>
                    <a:pt x="386150" y="301895"/>
                  </a:cubicBezTo>
                  <a:lnTo>
                    <a:pt x="497351" y="283626"/>
                  </a:lnTo>
                  <a:cubicBezTo>
                    <a:pt x="535478" y="355907"/>
                    <a:pt x="616495" y="399593"/>
                    <a:pt x="701485" y="385296"/>
                  </a:cubicBezTo>
                  <a:cubicBezTo>
                    <a:pt x="807126" y="367821"/>
                    <a:pt x="878612" y="267740"/>
                    <a:pt x="861138" y="162099"/>
                  </a:cubicBezTo>
                  <a:cubicBezTo>
                    <a:pt x="844458" y="58841"/>
                    <a:pt x="748348" y="-11851"/>
                    <a:pt x="645090" y="1652"/>
                  </a:cubicBezTo>
                  <a:close/>
                </a:path>
              </a:pathLst>
            </a:custGeom>
            <a:solidFill>
              <a:srgbClr val="FFFFFF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7" name="גרפיקה 353">
              <a:extLst>
                <a:ext uri="{FF2B5EF4-FFF2-40B4-BE49-F238E27FC236}">
                  <a16:creationId xmlns:a16="http://schemas.microsoft.com/office/drawing/2014/main" id="{09BE33EC-D47E-4F63-BE9B-686E9F862DBA}"/>
                </a:ext>
              </a:extLst>
            </p:cNvPr>
            <p:cNvSpPr/>
            <p:nvPr/>
          </p:nvSpPr>
          <p:spPr>
            <a:xfrm>
              <a:off x="2821523" y="2543090"/>
              <a:ext cx="24623" cy="145355"/>
            </a:xfrm>
            <a:custGeom>
              <a:avLst/>
              <a:gdLst>
                <a:gd name="connsiteX0" fmla="*/ 0 w 24623"/>
                <a:gd name="connsiteY0" fmla="*/ 0 h 145355"/>
                <a:gd name="connsiteX1" fmla="*/ 24623 w 24623"/>
                <a:gd name="connsiteY1" fmla="*/ 145356 h 14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23" h="145355">
                  <a:moveTo>
                    <a:pt x="0" y="0"/>
                  </a:moveTo>
                  <a:lnTo>
                    <a:pt x="24623" y="145356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8" name="גרפיקה 353">
              <a:extLst>
                <a:ext uri="{FF2B5EF4-FFF2-40B4-BE49-F238E27FC236}">
                  <a16:creationId xmlns:a16="http://schemas.microsoft.com/office/drawing/2014/main" id="{3640087A-B26A-4FDF-924B-0B7C43097A47}"/>
                </a:ext>
              </a:extLst>
            </p:cNvPr>
            <p:cNvSpPr/>
            <p:nvPr/>
          </p:nvSpPr>
          <p:spPr>
            <a:xfrm>
              <a:off x="2761157" y="2603457"/>
              <a:ext cx="145355" cy="24623"/>
            </a:xfrm>
            <a:custGeom>
              <a:avLst/>
              <a:gdLst>
                <a:gd name="connsiteX0" fmla="*/ 145356 w 145355"/>
                <a:gd name="connsiteY0" fmla="*/ 0 h 24623"/>
                <a:gd name="connsiteX1" fmla="*/ 0 w 145355"/>
                <a:gd name="connsiteY1" fmla="*/ 24623 h 2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355" h="24623">
                  <a:moveTo>
                    <a:pt x="145356" y="0"/>
                  </a:moveTo>
                  <a:lnTo>
                    <a:pt x="0" y="24623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9" name="גרפיקה 353">
              <a:extLst>
                <a:ext uri="{FF2B5EF4-FFF2-40B4-BE49-F238E27FC236}">
                  <a16:creationId xmlns:a16="http://schemas.microsoft.com/office/drawing/2014/main" id="{F19E853B-182D-42FC-A888-A2DAA85A0142}"/>
                </a:ext>
              </a:extLst>
            </p:cNvPr>
            <p:cNvSpPr/>
            <p:nvPr/>
          </p:nvSpPr>
          <p:spPr>
            <a:xfrm>
              <a:off x="3275859" y="2433478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0" name="גרפיקה 353">
              <a:extLst>
                <a:ext uri="{FF2B5EF4-FFF2-40B4-BE49-F238E27FC236}">
                  <a16:creationId xmlns:a16="http://schemas.microsoft.com/office/drawing/2014/main" id="{43E3A7E1-6917-4A03-8124-3EF1179EC58E}"/>
                </a:ext>
              </a:extLst>
            </p:cNvPr>
            <p:cNvSpPr/>
            <p:nvPr/>
          </p:nvSpPr>
          <p:spPr>
            <a:xfrm>
              <a:off x="3298894" y="2571685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1" name="גרפיקה 353">
              <a:extLst>
                <a:ext uri="{FF2B5EF4-FFF2-40B4-BE49-F238E27FC236}">
                  <a16:creationId xmlns:a16="http://schemas.microsoft.com/office/drawing/2014/main" id="{6F2AF8F9-C30A-429C-857E-879A0D9F8846}"/>
                </a:ext>
              </a:extLst>
            </p:cNvPr>
            <p:cNvSpPr/>
            <p:nvPr/>
          </p:nvSpPr>
          <p:spPr>
            <a:xfrm>
              <a:off x="3356083" y="2490667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2" name="גרפיקה 353">
              <a:extLst>
                <a:ext uri="{FF2B5EF4-FFF2-40B4-BE49-F238E27FC236}">
                  <a16:creationId xmlns:a16="http://schemas.microsoft.com/office/drawing/2014/main" id="{06E68526-29F1-4CA9-B640-85E2EC1F7A1B}"/>
                </a:ext>
              </a:extLst>
            </p:cNvPr>
            <p:cNvSpPr/>
            <p:nvPr/>
          </p:nvSpPr>
          <p:spPr>
            <a:xfrm>
              <a:off x="3217876" y="2513701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3" name="גרפיקה 353">
              <a:extLst>
                <a:ext uri="{FF2B5EF4-FFF2-40B4-BE49-F238E27FC236}">
                  <a16:creationId xmlns:a16="http://schemas.microsoft.com/office/drawing/2014/main" id="{26E7CF1D-4094-416D-A1A1-F9AA794B0912}"/>
                </a:ext>
              </a:extLst>
            </p:cNvPr>
            <p:cNvSpPr/>
            <p:nvPr/>
          </p:nvSpPr>
          <p:spPr>
            <a:xfrm>
              <a:off x="2989119" y="2170567"/>
              <a:ext cx="103258" cy="206516"/>
            </a:xfrm>
            <a:custGeom>
              <a:avLst/>
              <a:gdLst>
                <a:gd name="connsiteX0" fmla="*/ 0 w 103258"/>
                <a:gd name="connsiteY0" fmla="*/ 206516 h 206516"/>
                <a:gd name="connsiteX1" fmla="*/ 103258 w 103258"/>
                <a:gd name="connsiteY1" fmla="*/ 0 h 20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58" h="206516">
                  <a:moveTo>
                    <a:pt x="0" y="206516"/>
                  </a:moveTo>
                  <a:cubicBezTo>
                    <a:pt x="0" y="55601"/>
                    <a:pt x="103258" y="163625"/>
                    <a:pt x="103258" y="0"/>
                  </a:cubicBezTo>
                </a:path>
              </a:pathLst>
            </a:custGeom>
            <a:noFill/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66" name="גרפיקה 364">
            <a:extLst>
              <a:ext uri="{FF2B5EF4-FFF2-40B4-BE49-F238E27FC236}">
                <a16:creationId xmlns:a16="http://schemas.microsoft.com/office/drawing/2014/main" id="{BDEF2C4F-4356-4F09-AB34-3241746463EE}"/>
              </a:ext>
            </a:extLst>
          </p:cNvPr>
          <p:cNvGrpSpPr/>
          <p:nvPr/>
        </p:nvGrpSpPr>
        <p:grpSpPr>
          <a:xfrm>
            <a:off x="3720782" y="2184781"/>
            <a:ext cx="558464" cy="494873"/>
            <a:chOff x="3720782" y="2184781"/>
            <a:chExt cx="558464" cy="494873"/>
          </a:xfrm>
        </p:grpSpPr>
        <p:sp>
          <p:nvSpPr>
            <p:cNvPr id="367" name="גרפיקה 364">
              <a:extLst>
                <a:ext uri="{FF2B5EF4-FFF2-40B4-BE49-F238E27FC236}">
                  <a16:creationId xmlns:a16="http://schemas.microsoft.com/office/drawing/2014/main" id="{091FDDCD-80A4-490E-A702-75C5BDD18B93}"/>
                </a:ext>
              </a:extLst>
            </p:cNvPr>
            <p:cNvSpPr/>
            <p:nvPr/>
          </p:nvSpPr>
          <p:spPr>
            <a:xfrm>
              <a:off x="3777447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2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8" name="גרפיקה 364">
              <a:extLst>
                <a:ext uri="{FF2B5EF4-FFF2-40B4-BE49-F238E27FC236}">
                  <a16:creationId xmlns:a16="http://schemas.microsoft.com/office/drawing/2014/main" id="{67134AD3-F591-4601-9358-7C3A21E5B29B}"/>
                </a:ext>
              </a:extLst>
            </p:cNvPr>
            <p:cNvSpPr/>
            <p:nvPr/>
          </p:nvSpPr>
          <p:spPr>
            <a:xfrm>
              <a:off x="3768632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69" name="גרפיקה 364">
              <a:extLst>
                <a:ext uri="{FF2B5EF4-FFF2-40B4-BE49-F238E27FC236}">
                  <a16:creationId xmlns:a16="http://schemas.microsoft.com/office/drawing/2014/main" id="{571D6DA3-BD20-471E-A6E8-269A2237DE2E}"/>
                </a:ext>
              </a:extLst>
            </p:cNvPr>
            <p:cNvSpPr/>
            <p:nvPr/>
          </p:nvSpPr>
          <p:spPr>
            <a:xfrm>
              <a:off x="3943664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3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0" name="גרפיקה 364">
              <a:extLst>
                <a:ext uri="{FF2B5EF4-FFF2-40B4-BE49-F238E27FC236}">
                  <a16:creationId xmlns:a16="http://schemas.microsoft.com/office/drawing/2014/main" id="{13A3496E-B1D3-4243-A291-912BE7F9910B}"/>
                </a:ext>
              </a:extLst>
            </p:cNvPr>
            <p:cNvSpPr/>
            <p:nvPr/>
          </p:nvSpPr>
          <p:spPr>
            <a:xfrm>
              <a:off x="3934849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1" name="גרפיקה 364">
              <a:extLst>
                <a:ext uri="{FF2B5EF4-FFF2-40B4-BE49-F238E27FC236}">
                  <a16:creationId xmlns:a16="http://schemas.microsoft.com/office/drawing/2014/main" id="{AA6F2999-6C4A-46F2-A40F-6150A5B71599}"/>
                </a:ext>
              </a:extLst>
            </p:cNvPr>
            <p:cNvSpPr/>
            <p:nvPr/>
          </p:nvSpPr>
          <p:spPr>
            <a:xfrm>
              <a:off x="4108622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1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2" name="גרפיקה 364">
              <a:extLst>
                <a:ext uri="{FF2B5EF4-FFF2-40B4-BE49-F238E27FC236}">
                  <a16:creationId xmlns:a16="http://schemas.microsoft.com/office/drawing/2014/main" id="{2E6B77EE-894A-43CF-8A7F-E0BEEFE1EAC0}"/>
                </a:ext>
              </a:extLst>
            </p:cNvPr>
            <p:cNvSpPr/>
            <p:nvPr/>
          </p:nvSpPr>
          <p:spPr>
            <a:xfrm>
              <a:off x="4099178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3" name="גרפיקה 364">
              <a:extLst>
                <a:ext uri="{FF2B5EF4-FFF2-40B4-BE49-F238E27FC236}">
                  <a16:creationId xmlns:a16="http://schemas.microsoft.com/office/drawing/2014/main" id="{7DA2BBCC-EAA8-45E8-8981-A877F50FEAEC}"/>
                </a:ext>
              </a:extLst>
            </p:cNvPr>
            <p:cNvSpPr/>
            <p:nvPr/>
          </p:nvSpPr>
          <p:spPr>
            <a:xfrm>
              <a:off x="3720782" y="2325184"/>
              <a:ext cx="558464" cy="184475"/>
            </a:xfrm>
            <a:custGeom>
              <a:avLst/>
              <a:gdLst>
                <a:gd name="connsiteX0" fmla="*/ 47221 w 558464"/>
                <a:gd name="connsiteY0" fmla="*/ 159292 h 184475"/>
                <a:gd name="connsiteX1" fmla="*/ 22666 w 558464"/>
                <a:gd name="connsiteY1" fmla="*/ 184476 h 184475"/>
                <a:gd name="connsiteX2" fmla="*/ 0 w 558464"/>
                <a:gd name="connsiteY2" fmla="*/ 159292 h 184475"/>
                <a:gd name="connsiteX3" fmla="*/ 0 w 558464"/>
                <a:gd name="connsiteY3" fmla="*/ 148588 h 184475"/>
                <a:gd name="connsiteX4" fmla="*/ 0 w 558464"/>
                <a:gd name="connsiteY4" fmla="*/ 127181 h 184475"/>
                <a:gd name="connsiteX5" fmla="*/ 0 w 558464"/>
                <a:gd name="connsiteY5" fmla="*/ 57924 h 184475"/>
                <a:gd name="connsiteX6" fmla="*/ 57924 w 558464"/>
                <a:gd name="connsiteY6" fmla="*/ 0 h 184475"/>
                <a:gd name="connsiteX7" fmla="*/ 57924 w 558464"/>
                <a:gd name="connsiteY7" fmla="*/ 0 h 184475"/>
                <a:gd name="connsiteX8" fmla="*/ 73664 w 558464"/>
                <a:gd name="connsiteY8" fmla="*/ 0 h 184475"/>
                <a:gd name="connsiteX9" fmla="*/ 169365 w 558464"/>
                <a:gd name="connsiteY9" fmla="*/ 0 h 184475"/>
                <a:gd name="connsiteX10" fmla="*/ 389099 w 558464"/>
                <a:gd name="connsiteY10" fmla="*/ 0 h 184475"/>
                <a:gd name="connsiteX11" fmla="*/ 484800 w 558464"/>
                <a:gd name="connsiteY11" fmla="*/ 0 h 184475"/>
                <a:gd name="connsiteX12" fmla="*/ 500541 w 558464"/>
                <a:gd name="connsiteY12" fmla="*/ 0 h 184475"/>
                <a:gd name="connsiteX13" fmla="*/ 500541 w 558464"/>
                <a:gd name="connsiteY13" fmla="*/ 0 h 184475"/>
                <a:gd name="connsiteX14" fmla="*/ 558465 w 558464"/>
                <a:gd name="connsiteY14" fmla="*/ 57924 h 184475"/>
                <a:gd name="connsiteX15" fmla="*/ 558465 w 558464"/>
                <a:gd name="connsiteY15" fmla="*/ 127181 h 184475"/>
                <a:gd name="connsiteX16" fmla="*/ 558465 w 558464"/>
                <a:gd name="connsiteY16" fmla="*/ 148588 h 184475"/>
                <a:gd name="connsiteX17" fmla="*/ 558465 w 558464"/>
                <a:gd name="connsiteY17" fmla="*/ 159292 h 184475"/>
                <a:gd name="connsiteX18" fmla="*/ 535799 w 558464"/>
                <a:gd name="connsiteY18" fmla="*/ 184476 h 184475"/>
                <a:gd name="connsiteX19" fmla="*/ 511244 w 558464"/>
                <a:gd name="connsiteY19" fmla="*/ 159292 h 18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8464" h="184475">
                  <a:moveTo>
                    <a:pt x="47221" y="159292"/>
                  </a:moveTo>
                  <a:cubicBezTo>
                    <a:pt x="47221" y="173143"/>
                    <a:pt x="35888" y="184476"/>
                    <a:pt x="22666" y="184476"/>
                  </a:cubicBezTo>
                  <a:cubicBezTo>
                    <a:pt x="8815" y="184476"/>
                    <a:pt x="0" y="173143"/>
                    <a:pt x="0" y="159292"/>
                  </a:cubicBezTo>
                  <a:lnTo>
                    <a:pt x="0" y="148588"/>
                  </a:lnTo>
                  <a:lnTo>
                    <a:pt x="0" y="127181"/>
                  </a:lnTo>
                  <a:lnTo>
                    <a:pt x="0" y="57924"/>
                  </a:lnTo>
                  <a:cubicBezTo>
                    <a:pt x="0" y="25814"/>
                    <a:pt x="25814" y="0"/>
                    <a:pt x="57924" y="0"/>
                  </a:cubicBezTo>
                  <a:lnTo>
                    <a:pt x="57924" y="0"/>
                  </a:lnTo>
                  <a:lnTo>
                    <a:pt x="73664" y="0"/>
                  </a:lnTo>
                  <a:lnTo>
                    <a:pt x="169365" y="0"/>
                  </a:lnTo>
                  <a:lnTo>
                    <a:pt x="389099" y="0"/>
                  </a:lnTo>
                  <a:lnTo>
                    <a:pt x="484800" y="0"/>
                  </a:lnTo>
                  <a:lnTo>
                    <a:pt x="500541" y="0"/>
                  </a:lnTo>
                  <a:lnTo>
                    <a:pt x="500541" y="0"/>
                  </a:lnTo>
                  <a:cubicBezTo>
                    <a:pt x="532651" y="0"/>
                    <a:pt x="558465" y="25814"/>
                    <a:pt x="558465" y="57924"/>
                  </a:cubicBezTo>
                  <a:lnTo>
                    <a:pt x="558465" y="127181"/>
                  </a:lnTo>
                  <a:lnTo>
                    <a:pt x="558465" y="148588"/>
                  </a:lnTo>
                  <a:lnTo>
                    <a:pt x="558465" y="159292"/>
                  </a:lnTo>
                  <a:cubicBezTo>
                    <a:pt x="558465" y="173143"/>
                    <a:pt x="549650" y="184476"/>
                    <a:pt x="535799" y="184476"/>
                  </a:cubicBezTo>
                  <a:cubicBezTo>
                    <a:pt x="521947" y="184476"/>
                    <a:pt x="511244" y="173143"/>
                    <a:pt x="511244" y="159292"/>
                  </a:cubicBez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80" name="גרפיקה 374">
            <a:extLst>
              <a:ext uri="{FF2B5EF4-FFF2-40B4-BE49-F238E27FC236}">
                <a16:creationId xmlns:a16="http://schemas.microsoft.com/office/drawing/2014/main" id="{907B3F93-6903-4B54-B888-A103127F2B31}"/>
              </a:ext>
            </a:extLst>
          </p:cNvPr>
          <p:cNvGrpSpPr/>
          <p:nvPr/>
        </p:nvGrpSpPr>
        <p:grpSpPr>
          <a:xfrm>
            <a:off x="7764507" y="3207558"/>
            <a:ext cx="789305" cy="847033"/>
            <a:chOff x="7764507" y="3207558"/>
            <a:chExt cx="789305" cy="847033"/>
          </a:xfrm>
        </p:grpSpPr>
        <p:sp>
          <p:nvSpPr>
            <p:cNvPr id="381" name="גרפיקה 374">
              <a:extLst>
                <a:ext uri="{FF2B5EF4-FFF2-40B4-BE49-F238E27FC236}">
                  <a16:creationId xmlns:a16="http://schemas.microsoft.com/office/drawing/2014/main" id="{07455924-D39C-42E0-B213-BFBBB17612FD}"/>
                </a:ext>
              </a:extLst>
            </p:cNvPr>
            <p:cNvSpPr/>
            <p:nvPr/>
          </p:nvSpPr>
          <p:spPr>
            <a:xfrm>
              <a:off x="7885847" y="3912798"/>
              <a:ext cx="141793" cy="141793"/>
            </a:xfrm>
            <a:custGeom>
              <a:avLst/>
              <a:gdLst>
                <a:gd name="connsiteX0" fmla="*/ 50542 w 141793"/>
                <a:gd name="connsiteY0" fmla="*/ 138746 h 141793"/>
                <a:gd name="connsiteX1" fmla="*/ 3048 w 141793"/>
                <a:gd name="connsiteY1" fmla="*/ 50542 h 141793"/>
                <a:gd name="connsiteX2" fmla="*/ 91252 w 141793"/>
                <a:gd name="connsiteY2" fmla="*/ 3048 h 141793"/>
                <a:gd name="connsiteX3" fmla="*/ 138746 w 141793"/>
                <a:gd name="connsiteY3" fmla="*/ 91252 h 141793"/>
                <a:gd name="connsiteX4" fmla="*/ 50542 w 141793"/>
                <a:gd name="connsiteY4" fmla="*/ 138746 h 141793"/>
                <a:gd name="connsiteX5" fmla="*/ 70897 w 141793"/>
                <a:gd name="connsiteY5" fmla="*/ 70897 h 141793"/>
                <a:gd name="connsiteX6" fmla="*/ 70897 w 141793"/>
                <a:gd name="connsiteY6" fmla="*/ 70897 h 141793"/>
                <a:gd name="connsiteX7" fmla="*/ 70897 w 141793"/>
                <a:gd name="connsiteY7" fmla="*/ 70897 h 14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793" h="141793">
                  <a:moveTo>
                    <a:pt x="50542" y="138746"/>
                  </a:moveTo>
                  <a:cubicBezTo>
                    <a:pt x="12849" y="127437"/>
                    <a:pt x="-8260" y="88236"/>
                    <a:pt x="3048" y="50542"/>
                  </a:cubicBezTo>
                  <a:cubicBezTo>
                    <a:pt x="14356" y="12849"/>
                    <a:pt x="53558" y="-8260"/>
                    <a:pt x="91252" y="3048"/>
                  </a:cubicBezTo>
                  <a:cubicBezTo>
                    <a:pt x="128945" y="14356"/>
                    <a:pt x="150054" y="53558"/>
                    <a:pt x="138746" y="91252"/>
                  </a:cubicBezTo>
                  <a:cubicBezTo>
                    <a:pt x="127437" y="128945"/>
                    <a:pt x="88236" y="150054"/>
                    <a:pt x="50542" y="138746"/>
                  </a:cubicBezTo>
                  <a:close/>
                  <a:moveTo>
                    <a:pt x="70897" y="70897"/>
                  </a:moveTo>
                  <a:lnTo>
                    <a:pt x="70897" y="70897"/>
                  </a:lnTo>
                  <a:lnTo>
                    <a:pt x="70897" y="70897"/>
                  </a:lnTo>
                  <a:close/>
                </a:path>
              </a:pathLst>
            </a:custGeom>
            <a:solidFill>
              <a:schemeClr val="bg2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82" name="גרפיקה 374">
              <a:extLst>
                <a:ext uri="{FF2B5EF4-FFF2-40B4-BE49-F238E27FC236}">
                  <a16:creationId xmlns:a16="http://schemas.microsoft.com/office/drawing/2014/main" id="{BCD1B2FA-CFCD-43A5-95F3-CE8DA17AC9A7}"/>
                </a:ext>
              </a:extLst>
            </p:cNvPr>
            <p:cNvGrpSpPr/>
            <p:nvPr/>
          </p:nvGrpSpPr>
          <p:grpSpPr>
            <a:xfrm>
              <a:off x="7764507" y="3207558"/>
              <a:ext cx="789305" cy="820165"/>
              <a:chOff x="7764507" y="3207558"/>
              <a:chExt cx="789305" cy="820165"/>
            </a:xfrm>
          </p:grpSpPr>
          <p:sp>
            <p:nvSpPr>
              <p:cNvPr id="383" name="גרפיקה 374">
                <a:extLst>
                  <a:ext uri="{FF2B5EF4-FFF2-40B4-BE49-F238E27FC236}">
                    <a16:creationId xmlns:a16="http://schemas.microsoft.com/office/drawing/2014/main" id="{F134034B-8E93-4ACE-AFD4-6BCF186A821C}"/>
                  </a:ext>
                </a:extLst>
              </p:cNvPr>
              <p:cNvSpPr/>
              <p:nvPr/>
            </p:nvSpPr>
            <p:spPr>
              <a:xfrm>
                <a:off x="7920961" y="3207558"/>
                <a:ext cx="466729" cy="668374"/>
              </a:xfrm>
              <a:custGeom>
                <a:avLst/>
                <a:gdLst>
                  <a:gd name="connsiteX0" fmla="*/ 68954 w 466729"/>
                  <a:gd name="connsiteY0" fmla="*/ 666826 h 668374"/>
                  <a:gd name="connsiteX1" fmla="*/ 41060 w 466729"/>
                  <a:gd name="connsiteY1" fmla="*/ 615562 h 668374"/>
                  <a:gd name="connsiteX2" fmla="*/ 86293 w 466729"/>
                  <a:gd name="connsiteY2" fmla="*/ 463280 h 668374"/>
                  <a:gd name="connsiteX3" fmla="*/ 126248 w 466729"/>
                  <a:gd name="connsiteY3" fmla="*/ 475342 h 668374"/>
                  <a:gd name="connsiteX4" fmla="*/ 375780 w 466729"/>
                  <a:gd name="connsiteY4" fmla="*/ 340399 h 668374"/>
                  <a:gd name="connsiteX5" fmla="*/ 240837 w 466729"/>
                  <a:gd name="connsiteY5" fmla="*/ 90867 h 668374"/>
                  <a:gd name="connsiteX6" fmla="*/ 65938 w 466729"/>
                  <a:gd name="connsiteY6" fmla="*/ 121022 h 668374"/>
                  <a:gd name="connsiteX7" fmla="*/ 7890 w 466729"/>
                  <a:gd name="connsiteY7" fmla="*/ 111975 h 668374"/>
                  <a:gd name="connsiteX8" fmla="*/ 16937 w 466729"/>
                  <a:gd name="connsiteY8" fmla="*/ 53927 h 668374"/>
                  <a:gd name="connsiteX9" fmla="*/ 264207 w 466729"/>
                  <a:gd name="connsiteY9" fmla="*/ 11710 h 668374"/>
                  <a:gd name="connsiteX10" fmla="*/ 454937 w 466729"/>
                  <a:gd name="connsiteY10" fmla="*/ 363015 h 668374"/>
                  <a:gd name="connsiteX11" fmla="*/ 142833 w 466729"/>
                  <a:gd name="connsiteY11" fmla="*/ 562791 h 668374"/>
                  <a:gd name="connsiteX12" fmla="*/ 120217 w 466729"/>
                  <a:gd name="connsiteY12" fmla="*/ 638933 h 668374"/>
                  <a:gd name="connsiteX13" fmla="*/ 68954 w 466729"/>
                  <a:gd name="connsiteY13" fmla="*/ 666826 h 66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729" h="668374">
                    <a:moveTo>
                      <a:pt x="68954" y="666826"/>
                    </a:moveTo>
                    <a:cubicBezTo>
                      <a:pt x="47091" y="660041"/>
                      <a:pt x="34276" y="637425"/>
                      <a:pt x="41060" y="615562"/>
                    </a:cubicBezTo>
                    <a:lnTo>
                      <a:pt x="86293" y="463280"/>
                    </a:lnTo>
                    <a:lnTo>
                      <a:pt x="126248" y="475342"/>
                    </a:lnTo>
                    <a:cubicBezTo>
                      <a:pt x="232544" y="507005"/>
                      <a:pt x="344118" y="446695"/>
                      <a:pt x="375780" y="340399"/>
                    </a:cubicBezTo>
                    <a:cubicBezTo>
                      <a:pt x="407443" y="234103"/>
                      <a:pt x="347133" y="122529"/>
                      <a:pt x="240837" y="90867"/>
                    </a:cubicBezTo>
                    <a:cubicBezTo>
                      <a:pt x="180527" y="72774"/>
                      <a:pt x="116448" y="84082"/>
                      <a:pt x="65938" y="121022"/>
                    </a:cubicBezTo>
                    <a:cubicBezTo>
                      <a:pt x="47091" y="134591"/>
                      <a:pt x="21460" y="130068"/>
                      <a:pt x="7890" y="111975"/>
                    </a:cubicBezTo>
                    <a:cubicBezTo>
                      <a:pt x="-5680" y="93128"/>
                      <a:pt x="-1156" y="67497"/>
                      <a:pt x="16937" y="53927"/>
                    </a:cubicBezTo>
                    <a:cubicBezTo>
                      <a:pt x="89308" y="1910"/>
                      <a:pt x="179019" y="-13168"/>
                      <a:pt x="264207" y="11710"/>
                    </a:cubicBezTo>
                    <a:cubicBezTo>
                      <a:pt x="414228" y="54681"/>
                      <a:pt x="499415" y="212994"/>
                      <a:pt x="454937" y="363015"/>
                    </a:cubicBezTo>
                    <a:cubicBezTo>
                      <a:pt x="414228" y="499466"/>
                      <a:pt x="279284" y="582392"/>
                      <a:pt x="142833" y="562791"/>
                    </a:cubicBezTo>
                    <a:lnTo>
                      <a:pt x="120217" y="638933"/>
                    </a:lnTo>
                    <a:cubicBezTo>
                      <a:pt x="113432" y="660795"/>
                      <a:pt x="90816" y="672857"/>
                      <a:pt x="68954" y="6668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011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4" name="גרפיקה 374">
                <a:extLst>
                  <a:ext uri="{FF2B5EF4-FFF2-40B4-BE49-F238E27FC236}">
                    <a16:creationId xmlns:a16="http://schemas.microsoft.com/office/drawing/2014/main" id="{B4F30A57-F603-4628-8192-A85D5F7DB393}"/>
                  </a:ext>
                </a:extLst>
              </p:cNvPr>
              <p:cNvSpPr/>
              <p:nvPr/>
            </p:nvSpPr>
            <p:spPr>
              <a:xfrm>
                <a:off x="7781846" y="3847244"/>
                <a:ext cx="51263" cy="51263"/>
              </a:xfrm>
              <a:custGeom>
                <a:avLst/>
                <a:gdLst>
                  <a:gd name="connsiteX0" fmla="*/ 51263 w 51263"/>
                  <a:gd name="connsiteY0" fmla="*/ 25632 h 51263"/>
                  <a:gd name="connsiteX1" fmla="*/ 25632 w 51263"/>
                  <a:gd name="connsiteY1" fmla="*/ 51263 h 51263"/>
                  <a:gd name="connsiteX2" fmla="*/ 0 w 51263"/>
                  <a:gd name="connsiteY2" fmla="*/ 25632 h 51263"/>
                  <a:gd name="connsiteX3" fmla="*/ 25632 w 51263"/>
                  <a:gd name="connsiteY3" fmla="*/ 0 h 51263"/>
                  <a:gd name="connsiteX4" fmla="*/ 51263 w 51263"/>
                  <a:gd name="connsiteY4" fmla="*/ 25632 h 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3" h="51263">
                    <a:moveTo>
                      <a:pt x="51263" y="25632"/>
                    </a:moveTo>
                    <a:cubicBezTo>
                      <a:pt x="51263" y="39788"/>
                      <a:pt x="39788" y="51263"/>
                      <a:pt x="25632" y="51263"/>
                    </a:cubicBezTo>
                    <a:cubicBezTo>
                      <a:pt x="11476" y="51263"/>
                      <a:pt x="0" y="39788"/>
                      <a:pt x="0" y="25632"/>
                    </a:cubicBezTo>
                    <a:cubicBezTo>
                      <a:pt x="0" y="11476"/>
                      <a:pt x="11476" y="0"/>
                      <a:pt x="25632" y="0"/>
                    </a:cubicBezTo>
                    <a:cubicBezTo>
                      <a:pt x="39788" y="0"/>
                      <a:pt x="51263" y="11476"/>
                      <a:pt x="51263" y="25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5" name="גרפיקה 374">
                <a:extLst>
                  <a:ext uri="{FF2B5EF4-FFF2-40B4-BE49-F238E27FC236}">
                    <a16:creationId xmlns:a16="http://schemas.microsoft.com/office/drawing/2014/main" id="{8C2953BB-3A00-49AC-B3CA-FA7F138B3B11}"/>
                  </a:ext>
                </a:extLst>
              </p:cNvPr>
              <p:cNvSpPr/>
              <p:nvPr/>
            </p:nvSpPr>
            <p:spPr>
              <a:xfrm>
                <a:off x="7764507" y="3743963"/>
                <a:ext cx="31662" cy="31662"/>
              </a:xfrm>
              <a:custGeom>
                <a:avLst/>
                <a:gdLst>
                  <a:gd name="connsiteX0" fmla="*/ 31663 w 31662"/>
                  <a:gd name="connsiteY0" fmla="*/ 15831 h 31662"/>
                  <a:gd name="connsiteX1" fmla="*/ 15831 w 31662"/>
                  <a:gd name="connsiteY1" fmla="*/ 31663 h 31662"/>
                  <a:gd name="connsiteX2" fmla="*/ 0 w 31662"/>
                  <a:gd name="connsiteY2" fmla="*/ 15831 h 31662"/>
                  <a:gd name="connsiteX3" fmla="*/ 15831 w 31662"/>
                  <a:gd name="connsiteY3" fmla="*/ 0 h 31662"/>
                  <a:gd name="connsiteX4" fmla="*/ 31663 w 31662"/>
                  <a:gd name="connsiteY4" fmla="*/ 15831 h 3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62" h="31662">
                    <a:moveTo>
                      <a:pt x="31663" y="15831"/>
                    </a:moveTo>
                    <a:cubicBezTo>
                      <a:pt x="31663" y="24575"/>
                      <a:pt x="24575" y="31663"/>
                      <a:pt x="15831" y="31663"/>
                    </a:cubicBezTo>
                    <a:cubicBezTo>
                      <a:pt x="7088" y="31663"/>
                      <a:pt x="0" y="24575"/>
                      <a:pt x="0" y="15831"/>
                    </a:cubicBezTo>
                    <a:cubicBezTo>
                      <a:pt x="0" y="7088"/>
                      <a:pt x="7088" y="0"/>
                      <a:pt x="15831" y="0"/>
                    </a:cubicBezTo>
                    <a:cubicBezTo>
                      <a:pt x="24575" y="0"/>
                      <a:pt x="31663" y="7088"/>
                      <a:pt x="31663" y="15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6" name="גרפיקה 374">
                <a:extLst>
                  <a:ext uri="{FF2B5EF4-FFF2-40B4-BE49-F238E27FC236}">
                    <a16:creationId xmlns:a16="http://schemas.microsoft.com/office/drawing/2014/main" id="{138573AC-EAC6-4C38-B138-580808F9BE2B}"/>
                  </a:ext>
                </a:extLst>
              </p:cNvPr>
              <p:cNvSpPr/>
              <p:nvPr/>
            </p:nvSpPr>
            <p:spPr>
              <a:xfrm>
                <a:off x="8403791" y="3602989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7" name="גרפיקה 374">
                <a:extLst>
                  <a:ext uri="{FF2B5EF4-FFF2-40B4-BE49-F238E27FC236}">
                    <a16:creationId xmlns:a16="http://schemas.microsoft.com/office/drawing/2014/main" id="{C723815F-D0F0-4707-B8EB-CFD634AF5BFB}"/>
                  </a:ext>
                </a:extLst>
              </p:cNvPr>
              <p:cNvSpPr/>
              <p:nvPr/>
            </p:nvSpPr>
            <p:spPr>
              <a:xfrm>
                <a:off x="8488225" y="3440152"/>
                <a:ext cx="25631" cy="25631"/>
              </a:xfrm>
              <a:custGeom>
                <a:avLst/>
                <a:gdLst>
                  <a:gd name="connsiteX0" fmla="*/ 25632 w 25631"/>
                  <a:gd name="connsiteY0" fmla="*/ 12816 h 25631"/>
                  <a:gd name="connsiteX1" fmla="*/ 12816 w 25631"/>
                  <a:gd name="connsiteY1" fmla="*/ 25632 h 25631"/>
                  <a:gd name="connsiteX2" fmla="*/ 0 w 25631"/>
                  <a:gd name="connsiteY2" fmla="*/ 12816 h 25631"/>
                  <a:gd name="connsiteX3" fmla="*/ 12816 w 25631"/>
                  <a:gd name="connsiteY3" fmla="*/ 0 h 25631"/>
                  <a:gd name="connsiteX4" fmla="*/ 25632 w 25631"/>
                  <a:gd name="connsiteY4" fmla="*/ 12816 h 2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1" h="25631">
                    <a:moveTo>
                      <a:pt x="25632" y="12816"/>
                    </a:moveTo>
                    <a:cubicBezTo>
                      <a:pt x="25632" y="19894"/>
                      <a:pt x="19894" y="25632"/>
                      <a:pt x="12816" y="25632"/>
                    </a:cubicBezTo>
                    <a:cubicBezTo>
                      <a:pt x="5738" y="25632"/>
                      <a:pt x="0" y="19894"/>
                      <a:pt x="0" y="12816"/>
                    </a:cubicBezTo>
                    <a:cubicBezTo>
                      <a:pt x="0" y="5738"/>
                      <a:pt x="5738" y="0"/>
                      <a:pt x="12816" y="0"/>
                    </a:cubicBezTo>
                    <a:cubicBezTo>
                      <a:pt x="19894" y="0"/>
                      <a:pt x="25632" y="5738"/>
                      <a:pt x="25632" y="12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8" name="גרפיקה 374">
                <a:extLst>
                  <a:ext uri="{FF2B5EF4-FFF2-40B4-BE49-F238E27FC236}">
                    <a16:creationId xmlns:a16="http://schemas.microsoft.com/office/drawing/2014/main" id="{25504708-0C06-474E-AD8E-CA297FA5D688}"/>
                  </a:ext>
                </a:extLst>
              </p:cNvPr>
              <p:cNvSpPr/>
              <p:nvPr/>
            </p:nvSpPr>
            <p:spPr>
              <a:xfrm>
                <a:off x="8490487" y="3523832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9" name="גרפיקה 374">
                <a:extLst>
                  <a:ext uri="{FF2B5EF4-FFF2-40B4-BE49-F238E27FC236}">
                    <a16:creationId xmlns:a16="http://schemas.microsoft.com/office/drawing/2014/main" id="{F5B841A5-6FEA-46DD-93AA-0499A7C17211}"/>
                  </a:ext>
                </a:extLst>
              </p:cNvPr>
              <p:cNvSpPr/>
              <p:nvPr/>
            </p:nvSpPr>
            <p:spPr>
              <a:xfrm>
                <a:off x="7912716" y="3939667"/>
                <a:ext cx="88056" cy="88056"/>
              </a:xfrm>
              <a:custGeom>
                <a:avLst/>
                <a:gdLst>
                  <a:gd name="connsiteX0" fmla="*/ 31212 w 88056"/>
                  <a:gd name="connsiteY0" fmla="*/ 86245 h 88056"/>
                  <a:gd name="connsiteX1" fmla="*/ 1811 w 88056"/>
                  <a:gd name="connsiteY1" fmla="*/ 31212 h 88056"/>
                  <a:gd name="connsiteX2" fmla="*/ 56844 w 88056"/>
                  <a:gd name="connsiteY2" fmla="*/ 1811 h 88056"/>
                  <a:gd name="connsiteX3" fmla="*/ 86245 w 88056"/>
                  <a:gd name="connsiteY3" fmla="*/ 56844 h 88056"/>
                  <a:gd name="connsiteX4" fmla="*/ 31212 w 88056"/>
                  <a:gd name="connsiteY4" fmla="*/ 86245 h 88056"/>
                  <a:gd name="connsiteX5" fmla="*/ 44028 w 88056"/>
                  <a:gd name="connsiteY5" fmla="*/ 44028 h 88056"/>
                  <a:gd name="connsiteX6" fmla="*/ 44028 w 88056"/>
                  <a:gd name="connsiteY6" fmla="*/ 44028 h 88056"/>
                  <a:gd name="connsiteX7" fmla="*/ 44028 w 88056"/>
                  <a:gd name="connsiteY7" fmla="*/ 44028 h 8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56" h="88056">
                    <a:moveTo>
                      <a:pt x="31212" y="86245"/>
                    </a:moveTo>
                    <a:cubicBezTo>
                      <a:pt x="7842" y="79460"/>
                      <a:pt x="-4973" y="54583"/>
                      <a:pt x="1811" y="31212"/>
                    </a:cubicBezTo>
                    <a:cubicBezTo>
                      <a:pt x="8596" y="7842"/>
                      <a:pt x="33474" y="-4973"/>
                      <a:pt x="56844" y="1811"/>
                    </a:cubicBezTo>
                    <a:cubicBezTo>
                      <a:pt x="80214" y="8596"/>
                      <a:pt x="93030" y="33474"/>
                      <a:pt x="86245" y="56844"/>
                    </a:cubicBezTo>
                    <a:cubicBezTo>
                      <a:pt x="79460" y="80214"/>
                      <a:pt x="54583" y="93030"/>
                      <a:pt x="31212" y="86245"/>
                    </a:cubicBezTo>
                    <a:close/>
                    <a:moveTo>
                      <a:pt x="44028" y="44028"/>
                    </a:moveTo>
                    <a:lnTo>
                      <a:pt x="44028" y="44028"/>
                    </a:lnTo>
                    <a:lnTo>
                      <a:pt x="44028" y="44028"/>
                    </a:ln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</p:grpSp>
      <p:grpSp>
        <p:nvGrpSpPr>
          <p:cNvPr id="405" name="קבוצה 404">
            <a:extLst>
              <a:ext uri="{FF2B5EF4-FFF2-40B4-BE49-F238E27FC236}">
                <a16:creationId xmlns:a16="http://schemas.microsoft.com/office/drawing/2014/main" id="{225498D6-B97C-4194-80EA-4404AC0F0180}"/>
              </a:ext>
            </a:extLst>
          </p:cNvPr>
          <p:cNvGrpSpPr/>
          <p:nvPr/>
        </p:nvGrpSpPr>
        <p:grpSpPr>
          <a:xfrm>
            <a:off x="6633830" y="3268015"/>
            <a:ext cx="871167" cy="722422"/>
            <a:chOff x="6633830" y="3268015"/>
            <a:chExt cx="871167" cy="722422"/>
          </a:xfrm>
        </p:grpSpPr>
        <p:grpSp>
          <p:nvGrpSpPr>
            <p:cNvPr id="390" name="גרפיקה 376">
              <a:extLst>
                <a:ext uri="{FF2B5EF4-FFF2-40B4-BE49-F238E27FC236}">
                  <a16:creationId xmlns:a16="http://schemas.microsoft.com/office/drawing/2014/main" id="{25092560-6B64-4BA9-A8EB-CC12D0D88B33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91" name="גרפיקה 376">
                <a:extLst>
                  <a:ext uri="{FF2B5EF4-FFF2-40B4-BE49-F238E27FC236}">
                    <a16:creationId xmlns:a16="http://schemas.microsoft.com/office/drawing/2014/main" id="{96292FF0-2FFF-4AB1-87C7-FE7F4773EB79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2" name="גרפיקה 376">
                <a:extLst>
                  <a:ext uri="{FF2B5EF4-FFF2-40B4-BE49-F238E27FC236}">
                    <a16:creationId xmlns:a16="http://schemas.microsoft.com/office/drawing/2014/main" id="{4FE98C02-21E3-4D54-93EB-392BFFB6E7BC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3" name="גרפיקה 376">
                <a:extLst>
                  <a:ext uri="{FF2B5EF4-FFF2-40B4-BE49-F238E27FC236}">
                    <a16:creationId xmlns:a16="http://schemas.microsoft.com/office/drawing/2014/main" id="{8CD5F0F3-03E0-477D-8B9D-DFA2692DB68F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4" name="גרפיקה 376">
                <a:extLst>
                  <a:ext uri="{FF2B5EF4-FFF2-40B4-BE49-F238E27FC236}">
                    <a16:creationId xmlns:a16="http://schemas.microsoft.com/office/drawing/2014/main" id="{97F5ABE9-E4DC-4C56-AF3A-DE5BE62EDAF9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5" name="גרפיקה 376">
                <a:extLst>
                  <a:ext uri="{FF2B5EF4-FFF2-40B4-BE49-F238E27FC236}">
                    <a16:creationId xmlns:a16="http://schemas.microsoft.com/office/drawing/2014/main" id="{D8794357-53D3-4046-865D-46492DBE7BD4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396" name="גרפיקה 376">
              <a:extLst>
                <a:ext uri="{FF2B5EF4-FFF2-40B4-BE49-F238E27FC236}">
                  <a16:creationId xmlns:a16="http://schemas.microsoft.com/office/drawing/2014/main" id="{BA0233E3-67B5-4ABE-914C-DE73FBB07BC3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397" name="גרפיקה 376">
                <a:extLst>
                  <a:ext uri="{FF2B5EF4-FFF2-40B4-BE49-F238E27FC236}">
                    <a16:creationId xmlns:a16="http://schemas.microsoft.com/office/drawing/2014/main" id="{50B99D00-F0E2-4AC9-BA60-FCD20BAC75AE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8" name="גרפיקה 376">
                <a:extLst>
                  <a:ext uri="{FF2B5EF4-FFF2-40B4-BE49-F238E27FC236}">
                    <a16:creationId xmlns:a16="http://schemas.microsoft.com/office/drawing/2014/main" id="{3409FB96-28B5-44F7-AE37-59BBDAE284DB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9" name="גרפיקה 376">
                <a:extLst>
                  <a:ext uri="{FF2B5EF4-FFF2-40B4-BE49-F238E27FC236}">
                    <a16:creationId xmlns:a16="http://schemas.microsoft.com/office/drawing/2014/main" id="{2A781C46-9A6F-4AAD-BFCC-FFF6CCA593C1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0" name="גרפיקה 376">
                <a:extLst>
                  <a:ext uri="{FF2B5EF4-FFF2-40B4-BE49-F238E27FC236}">
                    <a16:creationId xmlns:a16="http://schemas.microsoft.com/office/drawing/2014/main" id="{01387C1E-3AF2-4DA6-8E6A-6A6677319679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1" name="גרפיקה 376">
                <a:extLst>
                  <a:ext uri="{FF2B5EF4-FFF2-40B4-BE49-F238E27FC236}">
                    <a16:creationId xmlns:a16="http://schemas.microsoft.com/office/drawing/2014/main" id="{7E10D7A0-DCD5-4A9F-801D-25628DC4785C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2" name="גרפיקה 376">
                <a:extLst>
                  <a:ext uri="{FF2B5EF4-FFF2-40B4-BE49-F238E27FC236}">
                    <a16:creationId xmlns:a16="http://schemas.microsoft.com/office/drawing/2014/main" id="{A3C263E0-49DB-40D6-9122-5FA33FF879E1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3" name="גרפיקה 376">
                <a:extLst>
                  <a:ext uri="{FF2B5EF4-FFF2-40B4-BE49-F238E27FC236}">
                    <a16:creationId xmlns:a16="http://schemas.microsoft.com/office/drawing/2014/main" id="{3D6ED487-D5FE-4F03-9D1F-228725AB42AF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4" name="גרפיקה 376">
                <a:extLst>
                  <a:ext uri="{FF2B5EF4-FFF2-40B4-BE49-F238E27FC236}">
                    <a16:creationId xmlns:a16="http://schemas.microsoft.com/office/drawing/2014/main" id="{EBB3701B-4A3D-4457-9B4C-E680A7804638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406" name="גרפיקה 378">
            <a:extLst>
              <a:ext uri="{FF2B5EF4-FFF2-40B4-BE49-F238E27FC236}">
                <a16:creationId xmlns:a16="http://schemas.microsoft.com/office/drawing/2014/main" id="{8A7DAA4B-2EDE-48B9-B1D6-E863A8E75233}"/>
              </a:ext>
            </a:extLst>
          </p:cNvPr>
          <p:cNvGrpSpPr/>
          <p:nvPr/>
        </p:nvGrpSpPr>
        <p:grpSpPr>
          <a:xfrm rot="21188512">
            <a:off x="5503193" y="3290848"/>
            <a:ext cx="621983" cy="738559"/>
            <a:chOff x="5503193" y="3290848"/>
            <a:chExt cx="621983" cy="738559"/>
          </a:xfrm>
        </p:grpSpPr>
        <p:grpSp>
          <p:nvGrpSpPr>
            <p:cNvPr id="407" name="גרפיקה 378">
              <a:extLst>
                <a:ext uri="{FF2B5EF4-FFF2-40B4-BE49-F238E27FC236}">
                  <a16:creationId xmlns:a16="http://schemas.microsoft.com/office/drawing/2014/main" id="{E6EB62B1-A69E-49C2-AB8E-B2DB9C8B2012}"/>
                </a:ext>
              </a:extLst>
            </p:cNvPr>
            <p:cNvGrpSpPr/>
            <p:nvPr/>
          </p:nvGrpSpPr>
          <p:grpSpPr>
            <a:xfrm rot="21188512">
              <a:off x="5503193" y="3377013"/>
              <a:ext cx="621983" cy="550299"/>
              <a:chOff x="5503193" y="3377013"/>
              <a:chExt cx="621983" cy="550299"/>
            </a:xfrm>
          </p:grpSpPr>
          <p:sp>
            <p:nvSpPr>
              <p:cNvPr id="408" name="גרפיקה 378">
                <a:extLst>
                  <a:ext uri="{FF2B5EF4-FFF2-40B4-BE49-F238E27FC236}">
                    <a16:creationId xmlns:a16="http://schemas.microsoft.com/office/drawing/2014/main" id="{29B769B1-D550-4727-8DEB-6553904B8FB9}"/>
                  </a:ext>
                </a:extLst>
              </p:cNvPr>
              <p:cNvSpPr/>
              <p:nvPr/>
            </p:nvSpPr>
            <p:spPr>
              <a:xfrm>
                <a:off x="6075939" y="3789738"/>
                <a:ext cx="49237" cy="49237"/>
              </a:xfrm>
              <a:custGeom>
                <a:avLst/>
                <a:gdLst>
                  <a:gd name="connsiteX0" fmla="*/ 49237 w 49237"/>
                  <a:gd name="connsiteY0" fmla="*/ 24619 h 49237"/>
                  <a:gd name="connsiteX1" fmla="*/ 24619 w 49237"/>
                  <a:gd name="connsiteY1" fmla="*/ 49237 h 49237"/>
                  <a:gd name="connsiteX2" fmla="*/ 0 w 49237"/>
                  <a:gd name="connsiteY2" fmla="*/ 24619 h 49237"/>
                  <a:gd name="connsiteX3" fmla="*/ 24619 w 49237"/>
                  <a:gd name="connsiteY3" fmla="*/ 0 h 49237"/>
                  <a:gd name="connsiteX4" fmla="*/ 49237 w 49237"/>
                  <a:gd name="connsiteY4" fmla="*/ 24619 h 4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7" h="49237">
                    <a:moveTo>
                      <a:pt x="49237" y="24619"/>
                    </a:moveTo>
                    <a:cubicBezTo>
                      <a:pt x="49237" y="38215"/>
                      <a:pt x="38215" y="49237"/>
                      <a:pt x="24619" y="49237"/>
                    </a:cubicBezTo>
                    <a:cubicBezTo>
                      <a:pt x="11022" y="49237"/>
                      <a:pt x="0" y="38215"/>
                      <a:pt x="0" y="24619"/>
                    </a:cubicBezTo>
                    <a:cubicBezTo>
                      <a:pt x="0" y="11022"/>
                      <a:pt x="11022" y="0"/>
                      <a:pt x="24619" y="0"/>
                    </a:cubicBezTo>
                    <a:cubicBezTo>
                      <a:pt x="38215" y="0"/>
                      <a:pt x="49237" y="11022"/>
                      <a:pt x="49237" y="24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9" name="גרפיקה 378">
                <a:extLst>
                  <a:ext uri="{FF2B5EF4-FFF2-40B4-BE49-F238E27FC236}">
                    <a16:creationId xmlns:a16="http://schemas.microsoft.com/office/drawing/2014/main" id="{0AA55C6B-D514-42A5-9F85-A615CD753F36}"/>
                  </a:ext>
                </a:extLst>
              </p:cNvPr>
              <p:cNvSpPr/>
              <p:nvPr/>
            </p:nvSpPr>
            <p:spPr>
              <a:xfrm>
                <a:off x="5587910" y="3444352"/>
                <a:ext cx="30411" cy="30411"/>
              </a:xfrm>
              <a:custGeom>
                <a:avLst/>
                <a:gdLst>
                  <a:gd name="connsiteX0" fmla="*/ 30411 w 30411"/>
                  <a:gd name="connsiteY0" fmla="*/ 15206 h 30411"/>
                  <a:gd name="connsiteX1" fmla="*/ 15206 w 30411"/>
                  <a:gd name="connsiteY1" fmla="*/ 30411 h 30411"/>
                  <a:gd name="connsiteX2" fmla="*/ 0 w 30411"/>
                  <a:gd name="connsiteY2" fmla="*/ 15206 h 30411"/>
                  <a:gd name="connsiteX3" fmla="*/ 15206 w 30411"/>
                  <a:gd name="connsiteY3" fmla="*/ 0 h 30411"/>
                  <a:gd name="connsiteX4" fmla="*/ 30411 w 30411"/>
                  <a:gd name="connsiteY4" fmla="*/ 15206 h 3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1" h="30411">
                    <a:moveTo>
                      <a:pt x="30411" y="15206"/>
                    </a:moveTo>
                    <a:cubicBezTo>
                      <a:pt x="30411" y="23604"/>
                      <a:pt x="23604" y="30411"/>
                      <a:pt x="15206" y="30411"/>
                    </a:cubicBezTo>
                    <a:cubicBezTo>
                      <a:pt x="6808" y="30411"/>
                      <a:pt x="0" y="23604"/>
                      <a:pt x="0" y="15206"/>
                    </a:cubicBezTo>
                    <a:cubicBezTo>
                      <a:pt x="0" y="6808"/>
                      <a:pt x="6808" y="0"/>
                      <a:pt x="15206" y="0"/>
                    </a:cubicBezTo>
                    <a:cubicBezTo>
                      <a:pt x="23604" y="0"/>
                      <a:pt x="30411" y="6808"/>
                      <a:pt x="30411" y="15206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0" name="גרפיקה 378">
                <a:extLst>
                  <a:ext uri="{FF2B5EF4-FFF2-40B4-BE49-F238E27FC236}">
                    <a16:creationId xmlns:a16="http://schemas.microsoft.com/office/drawing/2014/main" id="{2DE4C9EC-BEE3-4F8F-ADC3-E468C8556E90}"/>
                  </a:ext>
                </a:extLst>
              </p:cNvPr>
              <p:cNvSpPr/>
              <p:nvPr/>
            </p:nvSpPr>
            <p:spPr>
              <a:xfrm>
                <a:off x="6035391" y="386649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1" name="גרפיקה 378">
                <a:extLst>
                  <a:ext uri="{FF2B5EF4-FFF2-40B4-BE49-F238E27FC236}">
                    <a16:creationId xmlns:a16="http://schemas.microsoft.com/office/drawing/2014/main" id="{E69FF36C-5775-4125-8AF4-26F3F9CC37FB}"/>
                  </a:ext>
                </a:extLst>
              </p:cNvPr>
              <p:cNvSpPr/>
              <p:nvPr/>
            </p:nvSpPr>
            <p:spPr>
              <a:xfrm>
                <a:off x="5551706" y="3377013"/>
                <a:ext cx="24618" cy="24618"/>
              </a:xfrm>
              <a:custGeom>
                <a:avLst/>
                <a:gdLst>
                  <a:gd name="connsiteX0" fmla="*/ 24619 w 24618"/>
                  <a:gd name="connsiteY0" fmla="*/ 12309 h 24618"/>
                  <a:gd name="connsiteX1" fmla="*/ 12309 w 24618"/>
                  <a:gd name="connsiteY1" fmla="*/ 24619 h 24618"/>
                  <a:gd name="connsiteX2" fmla="*/ 0 w 24618"/>
                  <a:gd name="connsiteY2" fmla="*/ 12309 h 24618"/>
                  <a:gd name="connsiteX3" fmla="*/ 12309 w 24618"/>
                  <a:gd name="connsiteY3" fmla="*/ 0 h 24618"/>
                  <a:gd name="connsiteX4" fmla="*/ 24619 w 24618"/>
                  <a:gd name="connsiteY4" fmla="*/ 12309 h 2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8" h="24618">
                    <a:moveTo>
                      <a:pt x="24619" y="12309"/>
                    </a:moveTo>
                    <a:cubicBezTo>
                      <a:pt x="24619" y="19108"/>
                      <a:pt x="19108" y="24619"/>
                      <a:pt x="12309" y="24619"/>
                    </a:cubicBezTo>
                    <a:cubicBezTo>
                      <a:pt x="5511" y="24619"/>
                      <a:pt x="0" y="19108"/>
                      <a:pt x="0" y="12309"/>
                    </a:cubicBezTo>
                    <a:cubicBezTo>
                      <a:pt x="0" y="5511"/>
                      <a:pt x="5511" y="0"/>
                      <a:pt x="12309" y="0"/>
                    </a:cubicBezTo>
                    <a:cubicBezTo>
                      <a:pt x="19108" y="0"/>
                      <a:pt x="24619" y="5511"/>
                      <a:pt x="24619" y="123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2" name="גרפיקה 378">
                <a:extLst>
                  <a:ext uri="{FF2B5EF4-FFF2-40B4-BE49-F238E27FC236}">
                    <a16:creationId xmlns:a16="http://schemas.microsoft.com/office/drawing/2014/main" id="{1BBDE125-42F8-4CD0-9E1A-740E3A78684A}"/>
                  </a:ext>
                </a:extLst>
              </p:cNvPr>
              <p:cNvSpPr/>
              <p:nvPr/>
            </p:nvSpPr>
            <p:spPr>
              <a:xfrm>
                <a:off x="5503193" y="350083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  <p:sp>
          <p:nvSpPr>
            <p:cNvPr id="413" name="גרפיקה 378">
              <a:extLst>
                <a:ext uri="{FF2B5EF4-FFF2-40B4-BE49-F238E27FC236}">
                  <a16:creationId xmlns:a16="http://schemas.microsoft.com/office/drawing/2014/main" id="{1E6093FB-5E6F-4076-9B2A-FA8D988AEF7C}"/>
                </a:ext>
              </a:extLst>
            </p:cNvPr>
            <p:cNvSpPr/>
            <p:nvPr/>
          </p:nvSpPr>
          <p:spPr>
            <a:xfrm>
              <a:off x="5742139" y="3957000"/>
              <a:ext cx="253427" cy="72407"/>
            </a:xfrm>
            <a:custGeom>
              <a:avLst/>
              <a:gdLst>
                <a:gd name="connsiteX0" fmla="*/ 217224 w 253427"/>
                <a:gd name="connsiteY0" fmla="*/ 72408 h 72407"/>
                <a:gd name="connsiteX1" fmla="*/ 36204 w 253427"/>
                <a:gd name="connsiteY1" fmla="*/ 72408 h 72407"/>
                <a:gd name="connsiteX2" fmla="*/ 0 w 253427"/>
                <a:gd name="connsiteY2" fmla="*/ 36204 h 72407"/>
                <a:gd name="connsiteX3" fmla="*/ 0 w 253427"/>
                <a:gd name="connsiteY3" fmla="*/ 36204 h 72407"/>
                <a:gd name="connsiteX4" fmla="*/ 36204 w 253427"/>
                <a:gd name="connsiteY4" fmla="*/ 0 h 72407"/>
                <a:gd name="connsiteX5" fmla="*/ 217224 w 253427"/>
                <a:gd name="connsiteY5" fmla="*/ 0 h 72407"/>
                <a:gd name="connsiteX6" fmla="*/ 253428 w 253427"/>
                <a:gd name="connsiteY6" fmla="*/ 36204 h 72407"/>
                <a:gd name="connsiteX7" fmla="*/ 253428 w 253427"/>
                <a:gd name="connsiteY7" fmla="*/ 36204 h 72407"/>
                <a:gd name="connsiteX8" fmla="*/ 217224 w 253427"/>
                <a:gd name="connsiteY8" fmla="*/ 72408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427" h="72407">
                  <a:moveTo>
                    <a:pt x="217224" y="72408"/>
                  </a:moveTo>
                  <a:lnTo>
                    <a:pt x="36204" y="72408"/>
                  </a:lnTo>
                  <a:cubicBezTo>
                    <a:pt x="16654" y="72408"/>
                    <a:pt x="0" y="55754"/>
                    <a:pt x="0" y="36204"/>
                  </a:cubicBezTo>
                  <a:lnTo>
                    <a:pt x="0" y="36204"/>
                  </a:lnTo>
                  <a:cubicBezTo>
                    <a:pt x="0" y="16654"/>
                    <a:pt x="16654" y="0"/>
                    <a:pt x="36204" y="0"/>
                  </a:cubicBezTo>
                  <a:lnTo>
                    <a:pt x="217224" y="0"/>
                  </a:lnTo>
                  <a:cubicBezTo>
                    <a:pt x="236774" y="0"/>
                    <a:pt x="253428" y="16654"/>
                    <a:pt x="253428" y="36204"/>
                  </a:cubicBezTo>
                  <a:lnTo>
                    <a:pt x="253428" y="36204"/>
                  </a:lnTo>
                  <a:cubicBezTo>
                    <a:pt x="253428" y="56478"/>
                    <a:pt x="236774" y="72408"/>
                    <a:pt x="217224" y="72408"/>
                  </a:cubicBezTo>
                  <a:close/>
                </a:path>
              </a:pathLst>
            </a:custGeom>
            <a:solidFill>
              <a:schemeClr val="bg1"/>
            </a:solidFill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414" name="גרפיקה 378">
              <a:extLst>
                <a:ext uri="{FF2B5EF4-FFF2-40B4-BE49-F238E27FC236}">
                  <a16:creationId xmlns:a16="http://schemas.microsoft.com/office/drawing/2014/main" id="{3C89FB13-0141-4596-81FA-67CCA45821E0}"/>
                </a:ext>
              </a:extLst>
            </p:cNvPr>
            <p:cNvGrpSpPr/>
            <p:nvPr/>
          </p:nvGrpSpPr>
          <p:grpSpPr>
            <a:xfrm rot="21188512">
              <a:off x="5738518" y="3290848"/>
              <a:ext cx="260668" cy="470651"/>
              <a:chOff x="5738518" y="3290848"/>
              <a:chExt cx="260668" cy="470651"/>
            </a:xfrm>
          </p:grpSpPr>
          <p:sp>
            <p:nvSpPr>
              <p:cNvPr id="415" name="גרפיקה 378">
                <a:extLst>
                  <a:ext uri="{FF2B5EF4-FFF2-40B4-BE49-F238E27FC236}">
                    <a16:creationId xmlns:a16="http://schemas.microsoft.com/office/drawing/2014/main" id="{FD3BCF34-8825-4C79-AB9F-6B70C2DA3120}"/>
                  </a:ext>
                </a:extLst>
              </p:cNvPr>
              <p:cNvSpPr/>
              <p:nvPr/>
            </p:nvSpPr>
            <p:spPr>
              <a:xfrm rot="291521">
                <a:off x="5753000" y="3305329"/>
                <a:ext cx="231705" cy="441688"/>
              </a:xfrm>
              <a:custGeom>
                <a:avLst/>
                <a:gdLst>
                  <a:gd name="connsiteX0" fmla="*/ 115853 w 231705"/>
                  <a:gd name="connsiteY0" fmla="*/ 441688 h 441688"/>
                  <a:gd name="connsiteX1" fmla="*/ 0 w 231705"/>
                  <a:gd name="connsiteY1" fmla="*/ 325835 h 441688"/>
                  <a:gd name="connsiteX2" fmla="*/ 0 w 231705"/>
                  <a:gd name="connsiteY2" fmla="*/ 115853 h 441688"/>
                  <a:gd name="connsiteX3" fmla="*/ 115853 w 231705"/>
                  <a:gd name="connsiteY3" fmla="*/ 0 h 441688"/>
                  <a:gd name="connsiteX4" fmla="*/ 231705 w 231705"/>
                  <a:gd name="connsiteY4" fmla="*/ 115853 h 441688"/>
                  <a:gd name="connsiteX5" fmla="*/ 231705 w 231705"/>
                  <a:gd name="connsiteY5" fmla="*/ 325835 h 441688"/>
                  <a:gd name="connsiteX6" fmla="*/ 115853 w 231705"/>
                  <a:gd name="connsiteY6" fmla="*/ 441688 h 44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705" h="441688">
                    <a:moveTo>
                      <a:pt x="115853" y="441688"/>
                    </a:moveTo>
                    <a:cubicBezTo>
                      <a:pt x="52134" y="441688"/>
                      <a:pt x="0" y="389554"/>
                      <a:pt x="0" y="325835"/>
                    </a:cubicBezTo>
                    <a:lnTo>
                      <a:pt x="0" y="115853"/>
                    </a:lnTo>
                    <a:cubicBezTo>
                      <a:pt x="0" y="52134"/>
                      <a:pt x="52134" y="0"/>
                      <a:pt x="115853" y="0"/>
                    </a:cubicBezTo>
                    <a:cubicBezTo>
                      <a:pt x="179572" y="0"/>
                      <a:pt x="231705" y="52134"/>
                      <a:pt x="231705" y="115853"/>
                    </a:cubicBezTo>
                    <a:lnTo>
                      <a:pt x="231705" y="325835"/>
                    </a:lnTo>
                    <a:cubicBezTo>
                      <a:pt x="231705" y="389554"/>
                      <a:pt x="179572" y="441688"/>
                      <a:pt x="115853" y="441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6" name="גרפיקה 378">
                <a:extLst>
                  <a:ext uri="{FF2B5EF4-FFF2-40B4-BE49-F238E27FC236}">
                    <a16:creationId xmlns:a16="http://schemas.microsoft.com/office/drawing/2014/main" id="{7D8D1E76-841E-4F50-B14A-39F98CC9B124}"/>
                  </a:ext>
                </a:extLst>
              </p:cNvPr>
              <p:cNvSpPr/>
              <p:nvPr/>
            </p:nvSpPr>
            <p:spPr>
              <a:xfrm rot="326572">
                <a:off x="5738518" y="3290848"/>
                <a:ext cx="260668" cy="470651"/>
              </a:xfrm>
              <a:custGeom>
                <a:avLst/>
                <a:gdLst>
                  <a:gd name="connsiteX0" fmla="*/ 130334 w 260668"/>
                  <a:gd name="connsiteY0" fmla="*/ 28963 h 470651"/>
                  <a:gd name="connsiteX1" fmla="*/ 231705 w 260668"/>
                  <a:gd name="connsiteY1" fmla="*/ 130334 h 470651"/>
                  <a:gd name="connsiteX2" fmla="*/ 231705 w 260668"/>
                  <a:gd name="connsiteY2" fmla="*/ 340317 h 470651"/>
                  <a:gd name="connsiteX3" fmla="*/ 130334 w 260668"/>
                  <a:gd name="connsiteY3" fmla="*/ 441688 h 470651"/>
                  <a:gd name="connsiteX4" fmla="*/ 130334 w 260668"/>
                  <a:gd name="connsiteY4" fmla="*/ 441688 h 470651"/>
                  <a:gd name="connsiteX5" fmla="*/ 28963 w 260668"/>
                  <a:gd name="connsiteY5" fmla="*/ 340317 h 470651"/>
                  <a:gd name="connsiteX6" fmla="*/ 28963 w 260668"/>
                  <a:gd name="connsiteY6" fmla="*/ 130334 h 470651"/>
                  <a:gd name="connsiteX7" fmla="*/ 130334 w 260668"/>
                  <a:gd name="connsiteY7" fmla="*/ 28963 h 470651"/>
                  <a:gd name="connsiteX8" fmla="*/ 130334 w 260668"/>
                  <a:gd name="connsiteY8" fmla="*/ 28963 h 470651"/>
                  <a:gd name="connsiteX9" fmla="*/ 130334 w 260668"/>
                  <a:gd name="connsiteY9" fmla="*/ 0 h 470651"/>
                  <a:gd name="connsiteX10" fmla="*/ 0 w 260668"/>
                  <a:gd name="connsiteY10" fmla="*/ 130334 h 470651"/>
                  <a:gd name="connsiteX11" fmla="*/ 0 w 260668"/>
                  <a:gd name="connsiteY11" fmla="*/ 340317 h 470651"/>
                  <a:gd name="connsiteX12" fmla="*/ 130334 w 260668"/>
                  <a:gd name="connsiteY12" fmla="*/ 470651 h 470651"/>
                  <a:gd name="connsiteX13" fmla="*/ 260668 w 260668"/>
                  <a:gd name="connsiteY13" fmla="*/ 340317 h 470651"/>
                  <a:gd name="connsiteX14" fmla="*/ 260668 w 260668"/>
                  <a:gd name="connsiteY14" fmla="*/ 130334 h 470651"/>
                  <a:gd name="connsiteX15" fmla="*/ 130334 w 260668"/>
                  <a:gd name="connsiteY15" fmla="*/ 0 h 470651"/>
                  <a:gd name="connsiteX16" fmla="*/ 130334 w 260668"/>
                  <a:gd name="connsiteY16" fmla="*/ 0 h 47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0668" h="470651">
                    <a:moveTo>
                      <a:pt x="130334" y="28963"/>
                    </a:moveTo>
                    <a:cubicBezTo>
                      <a:pt x="186088" y="28963"/>
                      <a:pt x="231705" y="74580"/>
                      <a:pt x="231705" y="130334"/>
                    </a:cubicBezTo>
                    <a:lnTo>
                      <a:pt x="231705" y="340317"/>
                    </a:lnTo>
                    <a:cubicBezTo>
                      <a:pt x="231705" y="396071"/>
                      <a:pt x="186088" y="441688"/>
                      <a:pt x="130334" y="441688"/>
                    </a:cubicBezTo>
                    <a:lnTo>
                      <a:pt x="130334" y="441688"/>
                    </a:lnTo>
                    <a:cubicBezTo>
                      <a:pt x="74580" y="441688"/>
                      <a:pt x="28963" y="396071"/>
                      <a:pt x="28963" y="340317"/>
                    </a:cubicBezTo>
                    <a:lnTo>
                      <a:pt x="28963" y="130334"/>
                    </a:lnTo>
                    <a:cubicBezTo>
                      <a:pt x="28963" y="74580"/>
                      <a:pt x="74580" y="28963"/>
                      <a:pt x="130334" y="28963"/>
                    </a:cubicBezTo>
                    <a:lnTo>
                      <a:pt x="130334" y="28963"/>
                    </a:lnTo>
                    <a:moveTo>
                      <a:pt x="130334" y="0"/>
                    </a:moveTo>
                    <a:cubicBezTo>
                      <a:pt x="58650" y="0"/>
                      <a:pt x="0" y="58650"/>
                      <a:pt x="0" y="130334"/>
                    </a:cubicBezTo>
                    <a:lnTo>
                      <a:pt x="0" y="340317"/>
                    </a:lnTo>
                    <a:cubicBezTo>
                      <a:pt x="0" y="412001"/>
                      <a:pt x="58650" y="470651"/>
                      <a:pt x="130334" y="470651"/>
                    </a:cubicBezTo>
                    <a:cubicBezTo>
                      <a:pt x="202018" y="470651"/>
                      <a:pt x="260668" y="412001"/>
                      <a:pt x="260668" y="340317"/>
                    </a:cubicBezTo>
                    <a:lnTo>
                      <a:pt x="260668" y="130334"/>
                    </a:lnTo>
                    <a:cubicBezTo>
                      <a:pt x="260668" y="58650"/>
                      <a:pt x="202018" y="0"/>
                      <a:pt x="130334" y="0"/>
                    </a:cubicBezTo>
                    <a:lnTo>
                      <a:pt x="13033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417" name="גרפיקה 378">
              <a:extLst>
                <a:ext uri="{FF2B5EF4-FFF2-40B4-BE49-F238E27FC236}">
                  <a16:creationId xmlns:a16="http://schemas.microsoft.com/office/drawing/2014/main" id="{F14EF999-4D9C-4275-BEF4-0ABDFFD3E2D1}"/>
                </a:ext>
              </a:extLst>
            </p:cNvPr>
            <p:cNvSpPr/>
            <p:nvPr/>
          </p:nvSpPr>
          <p:spPr>
            <a:xfrm>
              <a:off x="5676971" y="3529794"/>
              <a:ext cx="383761" cy="309181"/>
            </a:xfrm>
            <a:custGeom>
              <a:avLst/>
              <a:gdLst>
                <a:gd name="connsiteX0" fmla="*/ 383762 w 383761"/>
                <a:gd name="connsiteY0" fmla="*/ 0 h 309181"/>
                <a:gd name="connsiteX1" fmla="*/ 383762 w 383761"/>
                <a:gd name="connsiteY1" fmla="*/ 117301 h 309181"/>
                <a:gd name="connsiteX2" fmla="*/ 191881 w 383761"/>
                <a:gd name="connsiteY2" fmla="*/ 309182 h 309181"/>
                <a:gd name="connsiteX3" fmla="*/ 191881 w 383761"/>
                <a:gd name="connsiteY3" fmla="*/ 309182 h 309181"/>
                <a:gd name="connsiteX4" fmla="*/ 0 w 383761"/>
                <a:gd name="connsiteY4" fmla="*/ 117301 h 309181"/>
                <a:gd name="connsiteX5" fmla="*/ 0 w 383761"/>
                <a:gd name="connsiteY5" fmla="*/ 0 h 3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761" h="309181">
                  <a:moveTo>
                    <a:pt x="383762" y="0"/>
                  </a:moveTo>
                  <a:lnTo>
                    <a:pt x="383762" y="117301"/>
                  </a:lnTo>
                  <a:cubicBezTo>
                    <a:pt x="383762" y="223016"/>
                    <a:pt x="297597" y="309182"/>
                    <a:pt x="191881" y="309182"/>
                  </a:cubicBezTo>
                  <a:lnTo>
                    <a:pt x="191881" y="309182"/>
                  </a:lnTo>
                  <a:cubicBezTo>
                    <a:pt x="86165" y="309182"/>
                    <a:pt x="0" y="223016"/>
                    <a:pt x="0" y="117301"/>
                  </a:cubicBezTo>
                  <a:lnTo>
                    <a:pt x="0" y="0"/>
                  </a:lnTo>
                </a:path>
              </a:pathLst>
            </a:custGeom>
            <a:noFill/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8" name="גרפיקה 378">
              <a:extLst>
                <a:ext uri="{FF2B5EF4-FFF2-40B4-BE49-F238E27FC236}">
                  <a16:creationId xmlns:a16="http://schemas.microsoft.com/office/drawing/2014/main" id="{D6CBC431-1F48-4F7B-975F-74FDE6394952}"/>
                </a:ext>
              </a:extLst>
            </p:cNvPr>
            <p:cNvSpPr/>
            <p:nvPr/>
          </p:nvSpPr>
          <p:spPr>
            <a:xfrm>
              <a:off x="5871025" y="3841147"/>
              <a:ext cx="7240" cy="115852"/>
            </a:xfrm>
            <a:custGeom>
              <a:avLst/>
              <a:gdLst>
                <a:gd name="connsiteX0" fmla="*/ 0 w 7240"/>
                <a:gd name="connsiteY0" fmla="*/ 0 h 115852"/>
                <a:gd name="connsiteX1" fmla="*/ 0 w 7240"/>
                <a:gd name="connsiteY1" fmla="*/ 115853 h 11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0" h="115852">
                  <a:moveTo>
                    <a:pt x="0" y="0"/>
                  </a:moveTo>
                  <a:lnTo>
                    <a:pt x="0" y="115853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9" name="גרפיקה 378">
              <a:extLst>
                <a:ext uri="{FF2B5EF4-FFF2-40B4-BE49-F238E27FC236}">
                  <a16:creationId xmlns:a16="http://schemas.microsoft.com/office/drawing/2014/main" id="{66F74233-7CD6-48E9-937C-616E15FBD6E1}"/>
                </a:ext>
              </a:extLst>
            </p:cNvPr>
            <p:cNvSpPr/>
            <p:nvPr/>
          </p:nvSpPr>
          <p:spPr>
            <a:xfrm>
              <a:off x="5755172" y="3450145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0" name="גרפיקה 378">
              <a:extLst>
                <a:ext uri="{FF2B5EF4-FFF2-40B4-BE49-F238E27FC236}">
                  <a16:creationId xmlns:a16="http://schemas.microsoft.com/office/drawing/2014/main" id="{0FF7A627-0F2A-41C3-9AAC-F7333C171257}"/>
                </a:ext>
              </a:extLst>
            </p:cNvPr>
            <p:cNvSpPr/>
            <p:nvPr/>
          </p:nvSpPr>
          <p:spPr>
            <a:xfrm>
              <a:off x="5755172" y="3508071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1" name="גרפיקה 378">
              <a:extLst>
                <a:ext uri="{FF2B5EF4-FFF2-40B4-BE49-F238E27FC236}">
                  <a16:creationId xmlns:a16="http://schemas.microsoft.com/office/drawing/2014/main" id="{85F4BB5D-AAF9-4242-BE37-7CCC1E6E9D96}"/>
                </a:ext>
              </a:extLst>
            </p:cNvPr>
            <p:cNvSpPr/>
            <p:nvPr/>
          </p:nvSpPr>
          <p:spPr>
            <a:xfrm>
              <a:off x="5755172" y="3565997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22" name="Google Shape;234;p19">
            <a:extLst>
              <a:ext uri="{FF2B5EF4-FFF2-40B4-BE49-F238E27FC236}">
                <a16:creationId xmlns:a16="http://schemas.microsoft.com/office/drawing/2014/main" id="{5CE593BB-AD43-44B1-9967-882996F85DA7}"/>
              </a:ext>
            </a:extLst>
          </p:cNvPr>
          <p:cNvSpPr txBox="1">
            <a:spLocks/>
          </p:cNvSpPr>
          <p:nvPr/>
        </p:nvSpPr>
        <p:spPr>
          <a:xfrm>
            <a:off x="2230342" y="408249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נכון</a:t>
            </a:r>
          </a:p>
        </p:txBody>
      </p:sp>
      <p:sp>
        <p:nvSpPr>
          <p:cNvPr id="423" name="Google Shape;235;p19">
            <a:extLst>
              <a:ext uri="{FF2B5EF4-FFF2-40B4-BE49-F238E27FC236}">
                <a16:creationId xmlns:a16="http://schemas.microsoft.com/office/drawing/2014/main" id="{4B80EA96-2A99-40C3-A34F-4A078687ED14}"/>
              </a:ext>
            </a:extLst>
          </p:cNvPr>
          <p:cNvSpPr txBox="1">
            <a:spLocks/>
          </p:cNvSpPr>
          <p:nvPr/>
        </p:nvSpPr>
        <p:spPr>
          <a:xfrm>
            <a:off x="1265324" y="4090783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לא נכון</a:t>
            </a:r>
          </a:p>
        </p:txBody>
      </p:sp>
      <p:grpSp>
        <p:nvGrpSpPr>
          <p:cNvPr id="430" name="קבוצה 429">
            <a:extLst>
              <a:ext uri="{FF2B5EF4-FFF2-40B4-BE49-F238E27FC236}">
                <a16:creationId xmlns:a16="http://schemas.microsoft.com/office/drawing/2014/main" id="{84004328-2A7D-48EA-929F-293E4ECC949C}"/>
              </a:ext>
            </a:extLst>
          </p:cNvPr>
          <p:cNvGrpSpPr/>
          <p:nvPr/>
        </p:nvGrpSpPr>
        <p:grpSpPr>
          <a:xfrm>
            <a:off x="1270397" y="3443391"/>
            <a:ext cx="691970" cy="704767"/>
            <a:chOff x="1270397" y="3443391"/>
            <a:chExt cx="691970" cy="704767"/>
          </a:xfrm>
        </p:grpSpPr>
        <p:sp>
          <p:nvSpPr>
            <p:cNvPr id="428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9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433" name="קבוצה 432">
            <a:extLst>
              <a:ext uri="{FF2B5EF4-FFF2-40B4-BE49-F238E27FC236}">
                <a16:creationId xmlns:a16="http://schemas.microsoft.com/office/drawing/2014/main" id="{03D934C6-BE92-4755-979E-B0410F6C3834}"/>
              </a:ext>
            </a:extLst>
          </p:cNvPr>
          <p:cNvGrpSpPr/>
          <p:nvPr/>
        </p:nvGrpSpPr>
        <p:grpSpPr>
          <a:xfrm>
            <a:off x="2231235" y="3350461"/>
            <a:ext cx="692474" cy="705272"/>
            <a:chOff x="2231235" y="3350461"/>
            <a:chExt cx="692474" cy="705272"/>
          </a:xfrm>
        </p:grpSpPr>
        <p:sp>
          <p:nvSpPr>
            <p:cNvPr id="431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32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36" name="גרפיקה 434">
            <a:extLst>
              <a:ext uri="{FF2B5EF4-FFF2-40B4-BE49-F238E27FC236}">
                <a16:creationId xmlns:a16="http://schemas.microsoft.com/office/drawing/2014/main" id="{6EFBA75D-73C5-4AFC-9ADE-EBE906DBC589}"/>
              </a:ext>
            </a:extLst>
          </p:cNvPr>
          <p:cNvSpPr/>
          <p:nvPr/>
        </p:nvSpPr>
        <p:spPr>
          <a:xfrm>
            <a:off x="1473351" y="4639671"/>
            <a:ext cx="185370" cy="166687"/>
          </a:xfrm>
          <a:custGeom>
            <a:avLst/>
            <a:gdLst>
              <a:gd name="connsiteX0" fmla="*/ 92939 w 185370"/>
              <a:gd name="connsiteY0" fmla="*/ 120083 h 166687"/>
              <a:gd name="connsiteX1" fmla="*/ 119972 w 185370"/>
              <a:gd name="connsiteY1" fmla="*/ 120083 h 166687"/>
              <a:gd name="connsiteX2" fmla="*/ 130012 w 185370"/>
              <a:gd name="connsiteY2" fmla="*/ 110815 h 166687"/>
              <a:gd name="connsiteX3" fmla="*/ 121002 w 185370"/>
              <a:gd name="connsiteY3" fmla="*/ 101547 h 166687"/>
              <a:gd name="connsiteX4" fmla="*/ 83929 w 185370"/>
              <a:gd name="connsiteY4" fmla="*/ 101547 h 166687"/>
              <a:gd name="connsiteX5" fmla="*/ 74661 w 185370"/>
              <a:gd name="connsiteY5" fmla="*/ 111587 h 166687"/>
              <a:gd name="connsiteX6" fmla="*/ 74661 w 185370"/>
              <a:gd name="connsiteY6" fmla="*/ 132183 h 166687"/>
              <a:gd name="connsiteX7" fmla="*/ 24715 w 185370"/>
              <a:gd name="connsiteY7" fmla="*/ 82495 h 166687"/>
              <a:gd name="connsiteX8" fmla="*/ 74403 w 185370"/>
              <a:gd name="connsiteY8" fmla="*/ 32550 h 166687"/>
              <a:gd name="connsiteX9" fmla="*/ 74403 w 185370"/>
              <a:gd name="connsiteY9" fmla="*/ 52888 h 166687"/>
              <a:gd name="connsiteX10" fmla="*/ 85473 w 185370"/>
              <a:gd name="connsiteY10" fmla="*/ 64731 h 166687"/>
              <a:gd name="connsiteX11" fmla="*/ 135934 w 185370"/>
              <a:gd name="connsiteY11" fmla="*/ 80693 h 166687"/>
              <a:gd name="connsiteX12" fmla="*/ 166570 w 185370"/>
              <a:gd name="connsiteY12" fmla="*/ 135273 h 166687"/>
              <a:gd name="connsiteX13" fmla="*/ 167343 w 185370"/>
              <a:gd name="connsiteY13" fmla="*/ 149175 h 166687"/>
              <a:gd name="connsiteX14" fmla="*/ 176611 w 185370"/>
              <a:gd name="connsiteY14" fmla="*/ 157413 h 166687"/>
              <a:gd name="connsiteX15" fmla="*/ 185364 w 185370"/>
              <a:gd name="connsiteY15" fmla="*/ 148918 h 166687"/>
              <a:gd name="connsiteX16" fmla="*/ 152925 w 185370"/>
              <a:gd name="connsiteY16" fmla="*/ 70653 h 166687"/>
              <a:gd name="connsiteX17" fmla="*/ 98346 w 185370"/>
              <a:gd name="connsiteY17" fmla="*/ 48254 h 166687"/>
              <a:gd name="connsiteX18" fmla="*/ 92682 w 185370"/>
              <a:gd name="connsiteY18" fmla="*/ 47225 h 166687"/>
              <a:gd name="connsiteX19" fmla="*/ 92682 w 185370"/>
              <a:gd name="connsiteY19" fmla="*/ 11954 h 166687"/>
              <a:gd name="connsiteX20" fmla="*/ 87276 w 185370"/>
              <a:gd name="connsiteY20" fmla="*/ 883 h 166687"/>
              <a:gd name="connsiteX21" fmla="*/ 75175 w 185370"/>
              <a:gd name="connsiteY21" fmla="*/ 4745 h 166687"/>
              <a:gd name="connsiteX22" fmla="*/ 4634 w 185370"/>
              <a:gd name="connsiteY22" fmla="*/ 74514 h 166687"/>
              <a:gd name="connsiteX23" fmla="*/ 4634 w 185370"/>
              <a:gd name="connsiteY23" fmla="*/ 91506 h 166687"/>
              <a:gd name="connsiteX24" fmla="*/ 75175 w 185370"/>
              <a:gd name="connsiteY24" fmla="*/ 162305 h 166687"/>
              <a:gd name="connsiteX25" fmla="*/ 87018 w 185370"/>
              <a:gd name="connsiteY25" fmla="*/ 165909 h 166687"/>
              <a:gd name="connsiteX26" fmla="*/ 92425 w 185370"/>
              <a:gd name="connsiteY26" fmla="*/ 155354 h 166687"/>
              <a:gd name="connsiteX27" fmla="*/ 92425 w 185370"/>
              <a:gd name="connsiteY27" fmla="*/ 125747 h 166687"/>
              <a:gd name="connsiteX28" fmla="*/ 92939 w 185370"/>
              <a:gd name="connsiteY28" fmla="*/ 120083 h 16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5370" h="166687">
                <a:moveTo>
                  <a:pt x="92939" y="120083"/>
                </a:moveTo>
                <a:cubicBezTo>
                  <a:pt x="102208" y="120083"/>
                  <a:pt x="110961" y="120083"/>
                  <a:pt x="119972" y="120083"/>
                </a:cubicBezTo>
                <a:cubicBezTo>
                  <a:pt x="126151" y="120083"/>
                  <a:pt x="130012" y="116221"/>
                  <a:pt x="130012" y="110815"/>
                </a:cubicBezTo>
                <a:cubicBezTo>
                  <a:pt x="130012" y="105923"/>
                  <a:pt x="126408" y="101804"/>
                  <a:pt x="121002" y="101547"/>
                </a:cubicBezTo>
                <a:cubicBezTo>
                  <a:pt x="108644" y="101289"/>
                  <a:pt x="96286" y="101289"/>
                  <a:pt x="83929" y="101547"/>
                </a:cubicBezTo>
                <a:cubicBezTo>
                  <a:pt x="78007" y="101547"/>
                  <a:pt x="74661" y="105408"/>
                  <a:pt x="74661" y="111587"/>
                </a:cubicBezTo>
                <a:cubicBezTo>
                  <a:pt x="74661" y="118796"/>
                  <a:pt x="74661" y="126004"/>
                  <a:pt x="74661" y="132183"/>
                </a:cubicBezTo>
                <a:cubicBezTo>
                  <a:pt x="57926" y="115706"/>
                  <a:pt x="41192" y="98972"/>
                  <a:pt x="24715" y="82495"/>
                </a:cubicBezTo>
                <a:cubicBezTo>
                  <a:pt x="40420" y="66791"/>
                  <a:pt x="57154" y="49799"/>
                  <a:pt x="74403" y="32550"/>
                </a:cubicBezTo>
                <a:cubicBezTo>
                  <a:pt x="74403" y="39244"/>
                  <a:pt x="74403" y="45937"/>
                  <a:pt x="74403" y="52888"/>
                </a:cubicBezTo>
                <a:cubicBezTo>
                  <a:pt x="74403" y="61127"/>
                  <a:pt x="77235" y="63959"/>
                  <a:pt x="85473" y="64731"/>
                </a:cubicBezTo>
                <a:cubicBezTo>
                  <a:pt x="103237" y="66533"/>
                  <a:pt x="120487" y="70653"/>
                  <a:pt x="135934" y="80693"/>
                </a:cubicBezTo>
                <a:cubicBezTo>
                  <a:pt x="155500" y="93566"/>
                  <a:pt x="164253" y="112617"/>
                  <a:pt x="166570" y="135273"/>
                </a:cubicBezTo>
                <a:cubicBezTo>
                  <a:pt x="167085" y="139907"/>
                  <a:pt x="167085" y="144541"/>
                  <a:pt x="167343" y="149175"/>
                </a:cubicBezTo>
                <a:cubicBezTo>
                  <a:pt x="167857" y="154324"/>
                  <a:pt x="171462" y="157413"/>
                  <a:pt x="176611" y="157413"/>
                </a:cubicBezTo>
                <a:cubicBezTo>
                  <a:pt x="181245" y="157156"/>
                  <a:pt x="185364" y="153809"/>
                  <a:pt x="185364" y="148918"/>
                </a:cubicBezTo>
                <a:cubicBezTo>
                  <a:pt x="185621" y="118281"/>
                  <a:pt x="177898" y="90734"/>
                  <a:pt x="152925" y="70653"/>
                </a:cubicBezTo>
                <a:cubicBezTo>
                  <a:pt x="136963" y="57780"/>
                  <a:pt x="118170" y="51601"/>
                  <a:pt x="98346" y="48254"/>
                </a:cubicBezTo>
                <a:cubicBezTo>
                  <a:pt x="96544" y="47997"/>
                  <a:pt x="94742" y="47482"/>
                  <a:pt x="92682" y="47225"/>
                </a:cubicBezTo>
                <a:cubicBezTo>
                  <a:pt x="92682" y="35382"/>
                  <a:pt x="92682" y="23797"/>
                  <a:pt x="92682" y="11954"/>
                </a:cubicBezTo>
                <a:cubicBezTo>
                  <a:pt x="92682" y="7320"/>
                  <a:pt x="92167" y="2943"/>
                  <a:pt x="87276" y="883"/>
                </a:cubicBezTo>
                <a:cubicBezTo>
                  <a:pt x="82127" y="-1434"/>
                  <a:pt x="78522" y="1141"/>
                  <a:pt x="75175" y="4745"/>
                </a:cubicBezTo>
                <a:cubicBezTo>
                  <a:pt x="51747" y="27658"/>
                  <a:pt x="28062" y="51086"/>
                  <a:pt x="4634" y="74514"/>
                </a:cubicBezTo>
                <a:cubicBezTo>
                  <a:pt x="-1545" y="80693"/>
                  <a:pt x="-1545" y="85070"/>
                  <a:pt x="4634" y="91506"/>
                </a:cubicBezTo>
                <a:cubicBezTo>
                  <a:pt x="28062" y="115192"/>
                  <a:pt x="51747" y="138620"/>
                  <a:pt x="75175" y="162305"/>
                </a:cubicBezTo>
                <a:cubicBezTo>
                  <a:pt x="78522" y="165652"/>
                  <a:pt x="82127" y="167969"/>
                  <a:pt x="87018" y="165909"/>
                </a:cubicBezTo>
                <a:cubicBezTo>
                  <a:pt x="91652" y="163850"/>
                  <a:pt x="92682" y="159988"/>
                  <a:pt x="92425" y="155354"/>
                </a:cubicBezTo>
                <a:cubicBezTo>
                  <a:pt x="92167" y="145571"/>
                  <a:pt x="92425" y="135530"/>
                  <a:pt x="92425" y="125747"/>
                </a:cubicBezTo>
                <a:cubicBezTo>
                  <a:pt x="92682" y="123945"/>
                  <a:pt x="92682" y="122143"/>
                  <a:pt x="92939" y="120083"/>
                </a:cubicBezTo>
                <a:close/>
              </a:path>
            </a:pathLst>
          </a:custGeom>
          <a:solidFill>
            <a:schemeClr val="accent1"/>
          </a:solidFill>
          <a:ln w="2514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82D53852-983B-49B7-84A2-880147DDC869}"/>
              </a:ext>
            </a:extLst>
          </p:cNvPr>
          <p:cNvSpPr/>
          <p:nvPr/>
        </p:nvSpPr>
        <p:spPr>
          <a:xfrm>
            <a:off x="7373308" y="735667"/>
            <a:ext cx="492359" cy="608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4" name="גרפיקה 11">
            <a:extLst>
              <a:ext uri="{FF2B5EF4-FFF2-40B4-BE49-F238E27FC236}">
                <a16:creationId xmlns:a16="http://schemas.microsoft.com/office/drawing/2014/main" id="{F4BCFA2A-C434-4D0E-BA34-1227A08890CC}"/>
              </a:ext>
            </a:extLst>
          </p:cNvPr>
          <p:cNvGrpSpPr/>
          <p:nvPr/>
        </p:nvGrpSpPr>
        <p:grpSpPr>
          <a:xfrm rot="20944402">
            <a:off x="6827921" y="1008924"/>
            <a:ext cx="722904" cy="751291"/>
            <a:chOff x="6838418" y="985220"/>
            <a:chExt cx="722904" cy="751291"/>
          </a:xfrm>
          <a:solidFill>
            <a:srgbClr val="CAF25B"/>
          </a:solidFill>
        </p:grpSpPr>
        <p:sp>
          <p:nvSpPr>
            <p:cNvPr id="15" name="גרפיקה 11">
              <a:extLst>
                <a:ext uri="{FF2B5EF4-FFF2-40B4-BE49-F238E27FC236}">
                  <a16:creationId xmlns:a16="http://schemas.microsoft.com/office/drawing/2014/main" id="{749A1B79-814D-4947-841E-A5C8FDDF3AD8}"/>
                </a:ext>
              </a:extLst>
            </p:cNvPr>
            <p:cNvSpPr/>
            <p:nvPr/>
          </p:nvSpPr>
          <p:spPr>
            <a:xfrm>
              <a:off x="6839680" y="1123368"/>
              <a:ext cx="566463" cy="613143"/>
            </a:xfrm>
            <a:custGeom>
              <a:avLst/>
              <a:gdLst>
                <a:gd name="connsiteX0" fmla="*/ 123007 w 566463"/>
                <a:gd name="connsiteY0" fmla="*/ 613143 h 613143"/>
                <a:gd name="connsiteX1" fmla="*/ 566464 w 566463"/>
                <a:gd name="connsiteY1" fmla="*/ 340004 h 613143"/>
                <a:gd name="connsiteX2" fmla="*/ 537447 w 566463"/>
                <a:gd name="connsiteY2" fmla="*/ 160225 h 613143"/>
                <a:gd name="connsiteX3" fmla="*/ 146978 w 566463"/>
                <a:gd name="connsiteY3" fmla="*/ 0 h 613143"/>
                <a:gd name="connsiteX4" fmla="*/ 0 w 566463"/>
                <a:gd name="connsiteY4" fmla="*/ 107237 h 61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463" h="613143">
                  <a:moveTo>
                    <a:pt x="123007" y="613143"/>
                  </a:moveTo>
                  <a:lnTo>
                    <a:pt x="566464" y="340004"/>
                  </a:lnTo>
                  <a:lnTo>
                    <a:pt x="537447" y="160225"/>
                  </a:lnTo>
                  <a:lnTo>
                    <a:pt x="146978" y="0"/>
                  </a:lnTo>
                  <a:lnTo>
                    <a:pt x="0" y="107237"/>
                  </a:lnTo>
                  <a:close/>
                </a:path>
              </a:pathLst>
            </a:custGeom>
            <a:solidFill>
              <a:schemeClr val="accent2"/>
            </a:solidFill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גרפיקה 11">
              <a:extLst>
                <a:ext uri="{FF2B5EF4-FFF2-40B4-BE49-F238E27FC236}">
                  <a16:creationId xmlns:a16="http://schemas.microsoft.com/office/drawing/2014/main" id="{463C94CD-9654-41D2-B491-D23C3CB93507}"/>
                </a:ext>
              </a:extLst>
            </p:cNvPr>
            <p:cNvSpPr/>
            <p:nvPr/>
          </p:nvSpPr>
          <p:spPr>
            <a:xfrm>
              <a:off x="6838418" y="1231235"/>
              <a:ext cx="567094" cy="233398"/>
            </a:xfrm>
            <a:custGeom>
              <a:avLst/>
              <a:gdLst>
                <a:gd name="connsiteX0" fmla="*/ 0 w 567094"/>
                <a:gd name="connsiteY0" fmla="*/ 0 h 233398"/>
                <a:gd name="connsiteX1" fmla="*/ 567095 w 567094"/>
                <a:gd name="connsiteY1" fmla="*/ 233398 h 2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94" h="233398">
                  <a:moveTo>
                    <a:pt x="0" y="0"/>
                  </a:moveTo>
                  <a:lnTo>
                    <a:pt x="567095" y="233398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11">
              <a:extLst>
                <a:ext uri="{FF2B5EF4-FFF2-40B4-BE49-F238E27FC236}">
                  <a16:creationId xmlns:a16="http://schemas.microsoft.com/office/drawing/2014/main" id="{015A9519-0AFA-49AE-BF85-75F70FCD7643}"/>
                </a:ext>
              </a:extLst>
            </p:cNvPr>
            <p:cNvSpPr/>
            <p:nvPr/>
          </p:nvSpPr>
          <p:spPr>
            <a:xfrm>
              <a:off x="7230149" y="1284853"/>
              <a:ext cx="144454" cy="107236"/>
            </a:xfrm>
            <a:custGeom>
              <a:avLst/>
              <a:gdLst>
                <a:gd name="connsiteX0" fmla="*/ 144455 w 144454"/>
                <a:gd name="connsiteY0" fmla="*/ 0 h 107236"/>
                <a:gd name="connsiteX1" fmla="*/ 0 w 144454"/>
                <a:gd name="connsiteY1" fmla="*/ 107237 h 1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54" h="107236">
                  <a:moveTo>
                    <a:pt x="144455" y="0"/>
                  </a:moveTo>
                  <a:lnTo>
                    <a:pt x="0" y="107237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11">
              <a:extLst>
                <a:ext uri="{FF2B5EF4-FFF2-40B4-BE49-F238E27FC236}">
                  <a16:creationId xmlns:a16="http://schemas.microsoft.com/office/drawing/2014/main" id="{4A73BC16-BC22-4951-A6AD-293A22CA306D}"/>
                </a:ext>
              </a:extLst>
            </p:cNvPr>
            <p:cNvSpPr/>
            <p:nvPr/>
          </p:nvSpPr>
          <p:spPr>
            <a:xfrm>
              <a:off x="7183469" y="1202217"/>
              <a:ext cx="46679" cy="189872"/>
            </a:xfrm>
            <a:custGeom>
              <a:avLst/>
              <a:gdLst>
                <a:gd name="connsiteX0" fmla="*/ 0 w 46679"/>
                <a:gd name="connsiteY0" fmla="*/ 0 h 189872"/>
                <a:gd name="connsiteX1" fmla="*/ 46680 w 46679"/>
                <a:gd name="connsiteY1" fmla="*/ 189873 h 18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9" h="189872">
                  <a:moveTo>
                    <a:pt x="0" y="0"/>
                  </a:moveTo>
                  <a:lnTo>
                    <a:pt x="46680" y="189873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11">
              <a:extLst>
                <a:ext uri="{FF2B5EF4-FFF2-40B4-BE49-F238E27FC236}">
                  <a16:creationId xmlns:a16="http://schemas.microsoft.com/office/drawing/2014/main" id="{706AE8E2-D369-4F92-B28E-D1596861D3A4}"/>
                </a:ext>
              </a:extLst>
            </p:cNvPr>
            <p:cNvSpPr/>
            <p:nvPr/>
          </p:nvSpPr>
          <p:spPr>
            <a:xfrm>
              <a:off x="7017567" y="1202217"/>
              <a:ext cx="165901" cy="102821"/>
            </a:xfrm>
            <a:custGeom>
              <a:avLst/>
              <a:gdLst>
                <a:gd name="connsiteX0" fmla="*/ 0 w 165901"/>
                <a:gd name="connsiteY0" fmla="*/ 102821 h 102821"/>
                <a:gd name="connsiteX1" fmla="*/ 165902 w 165901"/>
                <a:gd name="connsiteY1" fmla="*/ 0 h 1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01" h="102821">
                  <a:moveTo>
                    <a:pt x="0" y="102821"/>
                  </a:moveTo>
                  <a:lnTo>
                    <a:pt x="165902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11">
              <a:extLst>
                <a:ext uri="{FF2B5EF4-FFF2-40B4-BE49-F238E27FC236}">
                  <a16:creationId xmlns:a16="http://schemas.microsoft.com/office/drawing/2014/main" id="{42D55691-05A5-4F8C-99DB-36A9C5B82FE3}"/>
                </a:ext>
              </a:extLst>
            </p:cNvPr>
            <p:cNvSpPr/>
            <p:nvPr/>
          </p:nvSpPr>
          <p:spPr>
            <a:xfrm>
              <a:off x="6986658" y="1125259"/>
              <a:ext cx="30909" cy="179779"/>
            </a:xfrm>
            <a:custGeom>
              <a:avLst/>
              <a:gdLst>
                <a:gd name="connsiteX0" fmla="*/ 0 w 30909"/>
                <a:gd name="connsiteY0" fmla="*/ 0 h 179779"/>
                <a:gd name="connsiteX1" fmla="*/ 30909 w 30909"/>
                <a:gd name="connsiteY1" fmla="*/ 179780 h 1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9" h="179779">
                  <a:moveTo>
                    <a:pt x="0" y="0"/>
                  </a:moveTo>
                  <a:lnTo>
                    <a:pt x="30909" y="17978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11">
              <a:extLst>
                <a:ext uri="{FF2B5EF4-FFF2-40B4-BE49-F238E27FC236}">
                  <a16:creationId xmlns:a16="http://schemas.microsoft.com/office/drawing/2014/main" id="{B6984982-5F6B-4368-8895-E67492532549}"/>
                </a:ext>
              </a:extLst>
            </p:cNvPr>
            <p:cNvSpPr/>
            <p:nvPr/>
          </p:nvSpPr>
          <p:spPr>
            <a:xfrm>
              <a:off x="6963949" y="1305039"/>
              <a:ext cx="53618" cy="431471"/>
            </a:xfrm>
            <a:custGeom>
              <a:avLst/>
              <a:gdLst>
                <a:gd name="connsiteX0" fmla="*/ 0 w 53618"/>
                <a:gd name="connsiteY0" fmla="*/ 431471 h 431471"/>
                <a:gd name="connsiteX1" fmla="*/ 53619 w 53618"/>
                <a:gd name="connsiteY1" fmla="*/ 0 h 4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18" h="431471">
                  <a:moveTo>
                    <a:pt x="0" y="431471"/>
                  </a:moveTo>
                  <a:lnTo>
                    <a:pt x="53619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11">
              <a:extLst>
                <a:ext uri="{FF2B5EF4-FFF2-40B4-BE49-F238E27FC236}">
                  <a16:creationId xmlns:a16="http://schemas.microsoft.com/office/drawing/2014/main" id="{F7F11FA3-41CA-4D09-BB40-DD2A492C9664}"/>
                </a:ext>
              </a:extLst>
            </p:cNvPr>
            <p:cNvSpPr/>
            <p:nvPr/>
          </p:nvSpPr>
          <p:spPr>
            <a:xfrm>
              <a:off x="6963949" y="1392090"/>
              <a:ext cx="266200" cy="344419"/>
            </a:xfrm>
            <a:custGeom>
              <a:avLst/>
              <a:gdLst>
                <a:gd name="connsiteX0" fmla="*/ 266200 w 266200"/>
                <a:gd name="connsiteY0" fmla="*/ 0 h 344419"/>
                <a:gd name="connsiteX1" fmla="*/ 0 w 266200"/>
                <a:gd name="connsiteY1" fmla="*/ 344420 h 3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200" h="344419">
                  <a:moveTo>
                    <a:pt x="266200" y="0"/>
                  </a:moveTo>
                  <a:lnTo>
                    <a:pt x="0" y="34442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11">
              <a:extLst>
                <a:ext uri="{FF2B5EF4-FFF2-40B4-BE49-F238E27FC236}">
                  <a16:creationId xmlns:a16="http://schemas.microsoft.com/office/drawing/2014/main" id="{1E03C6A4-10FC-453E-B22D-27ECAF78CFF8}"/>
                </a:ext>
              </a:extLst>
            </p:cNvPr>
            <p:cNvSpPr/>
            <p:nvPr/>
          </p:nvSpPr>
          <p:spPr>
            <a:xfrm>
              <a:off x="7467332" y="1383890"/>
              <a:ext cx="75065" cy="11354"/>
            </a:xfrm>
            <a:custGeom>
              <a:avLst/>
              <a:gdLst>
                <a:gd name="connsiteX0" fmla="*/ 0 w 75065"/>
                <a:gd name="connsiteY0" fmla="*/ 0 h 11354"/>
                <a:gd name="connsiteX1" fmla="*/ 75066 w 75065"/>
                <a:gd name="connsiteY1" fmla="*/ 11354 h 1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5" h="11354">
                  <a:moveTo>
                    <a:pt x="0" y="0"/>
                  </a:moveTo>
                  <a:lnTo>
                    <a:pt x="75066" y="11354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4" name="גרפיקה 11">
              <a:extLst>
                <a:ext uri="{FF2B5EF4-FFF2-40B4-BE49-F238E27FC236}">
                  <a16:creationId xmlns:a16="http://schemas.microsoft.com/office/drawing/2014/main" id="{DD7D9350-1699-456B-9CD2-E64C8889CF56}"/>
                </a:ext>
              </a:extLst>
            </p:cNvPr>
            <p:cNvSpPr/>
            <p:nvPr/>
          </p:nvSpPr>
          <p:spPr>
            <a:xfrm>
              <a:off x="7432007" y="1306931"/>
              <a:ext cx="129315" cy="22078"/>
            </a:xfrm>
            <a:custGeom>
              <a:avLst/>
              <a:gdLst>
                <a:gd name="connsiteX0" fmla="*/ 0 w 129315"/>
                <a:gd name="connsiteY0" fmla="*/ 22078 h 22078"/>
                <a:gd name="connsiteX1" fmla="*/ 129315 w 129315"/>
                <a:gd name="connsiteY1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15" h="22078">
                  <a:moveTo>
                    <a:pt x="0" y="22078"/>
                  </a:moveTo>
                  <a:lnTo>
                    <a:pt x="129315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9" name="גרפיקה 11">
              <a:extLst>
                <a:ext uri="{FF2B5EF4-FFF2-40B4-BE49-F238E27FC236}">
                  <a16:creationId xmlns:a16="http://schemas.microsoft.com/office/drawing/2014/main" id="{03952396-B95F-4780-9C04-164E36185092}"/>
                </a:ext>
              </a:extLst>
            </p:cNvPr>
            <p:cNvSpPr/>
            <p:nvPr/>
          </p:nvSpPr>
          <p:spPr>
            <a:xfrm>
              <a:off x="7461024" y="1238173"/>
              <a:ext cx="21447" cy="34063"/>
            </a:xfrm>
            <a:custGeom>
              <a:avLst/>
              <a:gdLst>
                <a:gd name="connsiteX0" fmla="*/ 0 w 21447"/>
                <a:gd name="connsiteY0" fmla="*/ 34063 h 34063"/>
                <a:gd name="connsiteX1" fmla="*/ 21447 w 21447"/>
                <a:gd name="connsiteY1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" h="34063">
                  <a:moveTo>
                    <a:pt x="0" y="34063"/>
                  </a:moveTo>
                  <a:lnTo>
                    <a:pt x="21447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3" name="גרפיקה 11">
              <a:extLst>
                <a:ext uri="{FF2B5EF4-FFF2-40B4-BE49-F238E27FC236}">
                  <a16:creationId xmlns:a16="http://schemas.microsoft.com/office/drawing/2014/main" id="{3706C791-E2B1-4071-B3F2-F157798CC024}"/>
                </a:ext>
              </a:extLst>
            </p:cNvPr>
            <p:cNvSpPr/>
            <p:nvPr/>
          </p:nvSpPr>
          <p:spPr>
            <a:xfrm>
              <a:off x="6873744" y="1041993"/>
              <a:ext cx="61818" cy="46679"/>
            </a:xfrm>
            <a:custGeom>
              <a:avLst/>
              <a:gdLst>
                <a:gd name="connsiteX0" fmla="*/ 61819 w 61818"/>
                <a:gd name="connsiteY0" fmla="*/ 46680 h 46679"/>
                <a:gd name="connsiteX1" fmla="*/ 0 w 61818"/>
                <a:gd name="connsiteY1" fmla="*/ 0 h 4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18" h="46679">
                  <a:moveTo>
                    <a:pt x="61819" y="46680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6" name="גרפיקה 11">
              <a:extLst>
                <a:ext uri="{FF2B5EF4-FFF2-40B4-BE49-F238E27FC236}">
                  <a16:creationId xmlns:a16="http://schemas.microsoft.com/office/drawing/2014/main" id="{627E054C-C7BD-4E14-B2E3-5227A4288E98}"/>
                </a:ext>
              </a:extLst>
            </p:cNvPr>
            <p:cNvSpPr/>
            <p:nvPr/>
          </p:nvSpPr>
          <p:spPr>
            <a:xfrm>
              <a:off x="6968364" y="1029377"/>
              <a:ext cx="15770" cy="44787"/>
            </a:xfrm>
            <a:custGeom>
              <a:avLst/>
              <a:gdLst>
                <a:gd name="connsiteX0" fmla="*/ 15770 w 15770"/>
                <a:gd name="connsiteY0" fmla="*/ 44787 h 44787"/>
                <a:gd name="connsiteX1" fmla="*/ 0 w 15770"/>
                <a:gd name="connsiteY1" fmla="*/ 0 h 4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0" h="44787">
                  <a:moveTo>
                    <a:pt x="15770" y="44787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7" name="גרפיקה 11">
              <a:extLst>
                <a:ext uri="{FF2B5EF4-FFF2-40B4-BE49-F238E27FC236}">
                  <a16:creationId xmlns:a16="http://schemas.microsoft.com/office/drawing/2014/main" id="{252A6D1D-16D7-498B-86E8-A42E71522311}"/>
                </a:ext>
              </a:extLst>
            </p:cNvPr>
            <p:cNvSpPr/>
            <p:nvPr/>
          </p:nvSpPr>
          <p:spPr>
            <a:xfrm>
              <a:off x="7041538" y="985220"/>
              <a:ext cx="34063" cy="100298"/>
            </a:xfrm>
            <a:custGeom>
              <a:avLst/>
              <a:gdLst>
                <a:gd name="connsiteX0" fmla="*/ 0 w 34063"/>
                <a:gd name="connsiteY0" fmla="*/ 100298 h 100298"/>
                <a:gd name="connsiteX1" fmla="*/ 34064 w 34063"/>
                <a:gd name="connsiteY1" fmla="*/ 0 h 10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63" h="100298">
                  <a:moveTo>
                    <a:pt x="0" y="100298"/>
                  </a:moveTo>
                  <a:lnTo>
                    <a:pt x="34064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38" name="קבוצה 237">
            <a:extLst>
              <a:ext uri="{FF2B5EF4-FFF2-40B4-BE49-F238E27FC236}">
                <a16:creationId xmlns:a16="http://schemas.microsoft.com/office/drawing/2014/main" id="{8E241F44-6BBE-4970-ADE0-17669CFE93F4}"/>
              </a:ext>
            </a:extLst>
          </p:cNvPr>
          <p:cNvGrpSpPr/>
          <p:nvPr/>
        </p:nvGrpSpPr>
        <p:grpSpPr>
          <a:xfrm>
            <a:off x="1695465" y="1143626"/>
            <a:ext cx="594855" cy="679924"/>
            <a:chOff x="1695465" y="1143626"/>
            <a:chExt cx="594855" cy="679924"/>
          </a:xfrm>
        </p:grpSpPr>
        <p:grpSp>
          <p:nvGrpSpPr>
            <p:cNvPr id="239" name="גרפיקה 184">
              <a:extLst>
                <a:ext uri="{FF2B5EF4-FFF2-40B4-BE49-F238E27FC236}">
                  <a16:creationId xmlns:a16="http://schemas.microsoft.com/office/drawing/2014/main" id="{8EAB7129-8EAC-4D2D-88BE-D7943CC48C9B}"/>
                </a:ext>
              </a:extLst>
            </p:cNvPr>
            <p:cNvGrpSpPr/>
            <p:nvPr/>
          </p:nvGrpSpPr>
          <p:grpSpPr>
            <a:xfrm>
              <a:off x="1841544" y="1143626"/>
              <a:ext cx="438241" cy="465860"/>
              <a:chOff x="1841544" y="1143626"/>
              <a:chExt cx="438241" cy="465860"/>
            </a:xfrm>
          </p:grpSpPr>
          <p:sp>
            <p:nvSpPr>
              <p:cNvPr id="278" name="גרפיקה 184">
                <a:extLst>
                  <a:ext uri="{FF2B5EF4-FFF2-40B4-BE49-F238E27FC236}">
                    <a16:creationId xmlns:a16="http://schemas.microsoft.com/office/drawing/2014/main" id="{D95DD8B3-9FDA-4013-9E19-FA509F7A40D7}"/>
                  </a:ext>
                </a:extLst>
              </p:cNvPr>
              <p:cNvSpPr/>
              <p:nvPr/>
            </p:nvSpPr>
            <p:spPr>
              <a:xfrm>
                <a:off x="1856237" y="1158864"/>
                <a:ext cx="411269" cy="435383"/>
              </a:xfrm>
              <a:custGeom>
                <a:avLst/>
                <a:gdLst>
                  <a:gd name="connsiteX0" fmla="*/ 217843 w 411269"/>
                  <a:gd name="connsiteY0" fmla="*/ 435384 h 435383"/>
                  <a:gd name="connsiteX1" fmla="*/ 72715 w 411269"/>
                  <a:gd name="connsiteY1" fmla="*/ 388943 h 435383"/>
                  <a:gd name="connsiteX2" fmla="*/ 53123 w 411269"/>
                  <a:gd name="connsiteY2" fmla="*/ 339599 h 435383"/>
                  <a:gd name="connsiteX3" fmla="*/ 52397 w 411269"/>
                  <a:gd name="connsiteY3" fmla="*/ 312751 h 435383"/>
                  <a:gd name="connsiteX4" fmla="*/ 44415 w 411269"/>
                  <a:gd name="connsiteY4" fmla="*/ 306220 h 435383"/>
                  <a:gd name="connsiteX5" fmla="*/ 40061 w 411269"/>
                  <a:gd name="connsiteY5" fmla="*/ 304769 h 435383"/>
                  <a:gd name="connsiteX6" fmla="*/ 24823 w 411269"/>
                  <a:gd name="connsiteY6" fmla="*/ 298964 h 435383"/>
                  <a:gd name="connsiteX7" fmla="*/ 877 w 411269"/>
                  <a:gd name="connsiteY7" fmla="*/ 265584 h 435383"/>
                  <a:gd name="connsiteX8" fmla="*/ 13213 w 411269"/>
                  <a:gd name="connsiteY8" fmla="*/ 218418 h 435383"/>
                  <a:gd name="connsiteX9" fmla="*/ 24823 w 411269"/>
                  <a:gd name="connsiteY9" fmla="*/ 208259 h 435383"/>
                  <a:gd name="connsiteX10" fmla="*/ 38610 w 411269"/>
                  <a:gd name="connsiteY10" fmla="*/ 175605 h 435383"/>
                  <a:gd name="connsiteX11" fmla="*/ 77069 w 411269"/>
                  <a:gd name="connsiteY11" fmla="*/ 54423 h 435383"/>
                  <a:gd name="connsiteX12" fmla="*/ 196799 w 411269"/>
                  <a:gd name="connsiteY12" fmla="*/ 0 h 435383"/>
                  <a:gd name="connsiteX13" fmla="*/ 242515 w 411269"/>
                  <a:gd name="connsiteY13" fmla="*/ 5079 h 435383"/>
                  <a:gd name="connsiteX14" fmla="*/ 262833 w 411269"/>
                  <a:gd name="connsiteY14" fmla="*/ 10885 h 435383"/>
                  <a:gd name="connsiteX15" fmla="*/ 271540 w 411269"/>
                  <a:gd name="connsiteY15" fmla="*/ 13787 h 435383"/>
                  <a:gd name="connsiteX16" fmla="*/ 346281 w 411269"/>
                  <a:gd name="connsiteY16" fmla="*/ 47167 h 435383"/>
                  <a:gd name="connsiteX17" fmla="*/ 410137 w 411269"/>
                  <a:gd name="connsiteY17" fmla="*/ 197374 h 435383"/>
                  <a:gd name="connsiteX18" fmla="*/ 374581 w 411269"/>
                  <a:gd name="connsiteY18" fmla="*/ 276469 h 435383"/>
                  <a:gd name="connsiteX19" fmla="*/ 367325 w 411269"/>
                  <a:gd name="connsiteY19" fmla="*/ 312025 h 435383"/>
                  <a:gd name="connsiteX20" fmla="*/ 349909 w 411269"/>
                  <a:gd name="connsiteY20" fmla="*/ 377333 h 435383"/>
                  <a:gd name="connsiteX21" fmla="*/ 320884 w 411269"/>
                  <a:gd name="connsiteY21" fmla="*/ 387492 h 435383"/>
                  <a:gd name="connsiteX22" fmla="*/ 309273 w 411269"/>
                  <a:gd name="connsiteY22" fmla="*/ 386040 h 435383"/>
                  <a:gd name="connsiteX23" fmla="*/ 295486 w 411269"/>
                  <a:gd name="connsiteY23" fmla="*/ 382412 h 435383"/>
                  <a:gd name="connsiteX24" fmla="*/ 294035 w 411269"/>
                  <a:gd name="connsiteY24" fmla="*/ 382412 h 435383"/>
                  <a:gd name="connsiteX25" fmla="*/ 290407 w 411269"/>
                  <a:gd name="connsiteY25" fmla="*/ 381686 h 435383"/>
                  <a:gd name="connsiteX26" fmla="*/ 283876 w 411269"/>
                  <a:gd name="connsiteY26" fmla="*/ 386040 h 435383"/>
                  <a:gd name="connsiteX27" fmla="*/ 268638 w 411269"/>
                  <a:gd name="connsiteY27" fmla="*/ 408535 h 435383"/>
                  <a:gd name="connsiteX28" fmla="*/ 227276 w 411269"/>
                  <a:gd name="connsiteY28" fmla="*/ 434658 h 435383"/>
                  <a:gd name="connsiteX29" fmla="*/ 217843 w 411269"/>
                  <a:gd name="connsiteY29" fmla="*/ 435384 h 435383"/>
                  <a:gd name="connsiteX30" fmla="*/ 190269 w 411269"/>
                  <a:gd name="connsiteY30" fmla="*/ 351210 h 435383"/>
                  <a:gd name="connsiteX31" fmla="*/ 190269 w 411269"/>
                  <a:gd name="connsiteY31" fmla="*/ 349033 h 435383"/>
                  <a:gd name="connsiteX32" fmla="*/ 183012 w 411269"/>
                  <a:gd name="connsiteY32" fmla="*/ 309122 h 435383"/>
                  <a:gd name="connsiteX33" fmla="*/ 178658 w 411269"/>
                  <a:gd name="connsiteY33" fmla="*/ 307671 h 435383"/>
                  <a:gd name="connsiteX34" fmla="*/ 149633 w 411269"/>
                  <a:gd name="connsiteY34" fmla="*/ 338874 h 435383"/>
                  <a:gd name="connsiteX35" fmla="*/ 151084 w 411269"/>
                  <a:gd name="connsiteY35" fmla="*/ 338874 h 435383"/>
                  <a:gd name="connsiteX36" fmla="*/ 155438 w 411269"/>
                  <a:gd name="connsiteY36" fmla="*/ 338148 h 435383"/>
                  <a:gd name="connsiteX37" fmla="*/ 166322 w 411269"/>
                  <a:gd name="connsiteY37" fmla="*/ 335971 h 435383"/>
                  <a:gd name="connsiteX38" fmla="*/ 186640 w 411269"/>
                  <a:gd name="connsiteY38" fmla="*/ 348307 h 435383"/>
                  <a:gd name="connsiteX39" fmla="*/ 189543 w 411269"/>
                  <a:gd name="connsiteY39" fmla="*/ 350484 h 435383"/>
                  <a:gd name="connsiteX40" fmla="*/ 190269 w 411269"/>
                  <a:gd name="connsiteY40" fmla="*/ 351210 h 435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11269" h="435383">
                    <a:moveTo>
                      <a:pt x="217843" y="435384"/>
                    </a:moveTo>
                    <a:cubicBezTo>
                      <a:pt x="164871" y="435384"/>
                      <a:pt x="116253" y="419420"/>
                      <a:pt x="72715" y="388943"/>
                    </a:cubicBezTo>
                    <a:cubicBezTo>
                      <a:pt x="52397" y="374430"/>
                      <a:pt x="51671" y="354838"/>
                      <a:pt x="53123" y="339599"/>
                    </a:cubicBezTo>
                    <a:cubicBezTo>
                      <a:pt x="53848" y="331617"/>
                      <a:pt x="53848" y="322184"/>
                      <a:pt x="52397" y="312751"/>
                    </a:cubicBezTo>
                    <a:cubicBezTo>
                      <a:pt x="52397" y="312025"/>
                      <a:pt x="51671" y="309122"/>
                      <a:pt x="44415" y="306220"/>
                    </a:cubicBezTo>
                    <a:lnTo>
                      <a:pt x="40061" y="304769"/>
                    </a:lnTo>
                    <a:cubicBezTo>
                      <a:pt x="34982" y="303317"/>
                      <a:pt x="29902" y="301140"/>
                      <a:pt x="24823" y="298964"/>
                    </a:cubicBezTo>
                    <a:cubicBezTo>
                      <a:pt x="12487" y="292433"/>
                      <a:pt x="3779" y="280823"/>
                      <a:pt x="877" y="265584"/>
                    </a:cubicBezTo>
                    <a:cubicBezTo>
                      <a:pt x="-2026" y="248894"/>
                      <a:pt x="2328" y="230753"/>
                      <a:pt x="13213" y="218418"/>
                    </a:cubicBezTo>
                    <a:cubicBezTo>
                      <a:pt x="16841" y="214064"/>
                      <a:pt x="21195" y="211161"/>
                      <a:pt x="24823" y="208259"/>
                    </a:cubicBezTo>
                    <a:cubicBezTo>
                      <a:pt x="35707" y="199551"/>
                      <a:pt x="40787" y="188666"/>
                      <a:pt x="38610" y="175605"/>
                    </a:cubicBezTo>
                    <a:cubicBezTo>
                      <a:pt x="31354" y="131341"/>
                      <a:pt x="44415" y="89979"/>
                      <a:pt x="77069" y="54423"/>
                    </a:cubicBezTo>
                    <a:cubicBezTo>
                      <a:pt x="109723" y="18141"/>
                      <a:pt x="149633" y="0"/>
                      <a:pt x="196799" y="0"/>
                    </a:cubicBezTo>
                    <a:cubicBezTo>
                      <a:pt x="211312" y="0"/>
                      <a:pt x="226551" y="1451"/>
                      <a:pt x="242515" y="5079"/>
                    </a:cubicBezTo>
                    <a:cubicBezTo>
                      <a:pt x="249771" y="6531"/>
                      <a:pt x="256302" y="8708"/>
                      <a:pt x="262833" y="10885"/>
                    </a:cubicBezTo>
                    <a:cubicBezTo>
                      <a:pt x="265735" y="11610"/>
                      <a:pt x="268638" y="13062"/>
                      <a:pt x="271540" y="13787"/>
                    </a:cubicBezTo>
                    <a:cubicBezTo>
                      <a:pt x="294761" y="19592"/>
                      <a:pt x="322335" y="29026"/>
                      <a:pt x="346281" y="47167"/>
                    </a:cubicBezTo>
                    <a:cubicBezTo>
                      <a:pt x="394899" y="85625"/>
                      <a:pt x="416668" y="136420"/>
                      <a:pt x="410137" y="197374"/>
                    </a:cubicBezTo>
                    <a:cubicBezTo>
                      <a:pt x="407235" y="227125"/>
                      <a:pt x="394899" y="253248"/>
                      <a:pt x="374581" y="276469"/>
                    </a:cubicBezTo>
                    <a:cubicBezTo>
                      <a:pt x="365148" y="287353"/>
                      <a:pt x="362245" y="298964"/>
                      <a:pt x="367325" y="312025"/>
                    </a:cubicBezTo>
                    <a:cubicBezTo>
                      <a:pt x="376032" y="337422"/>
                      <a:pt x="369502" y="361369"/>
                      <a:pt x="349909" y="377333"/>
                    </a:cubicBezTo>
                    <a:cubicBezTo>
                      <a:pt x="341927" y="383863"/>
                      <a:pt x="331768" y="387492"/>
                      <a:pt x="320884" y="387492"/>
                    </a:cubicBezTo>
                    <a:cubicBezTo>
                      <a:pt x="317256" y="387492"/>
                      <a:pt x="313627" y="386766"/>
                      <a:pt x="309273" y="386040"/>
                    </a:cubicBezTo>
                    <a:cubicBezTo>
                      <a:pt x="304194" y="385315"/>
                      <a:pt x="299840" y="383863"/>
                      <a:pt x="295486" y="382412"/>
                    </a:cubicBezTo>
                    <a:lnTo>
                      <a:pt x="294035" y="382412"/>
                    </a:lnTo>
                    <a:cubicBezTo>
                      <a:pt x="292584" y="381686"/>
                      <a:pt x="291133" y="381686"/>
                      <a:pt x="290407" y="381686"/>
                    </a:cubicBezTo>
                    <a:cubicBezTo>
                      <a:pt x="288230" y="381686"/>
                      <a:pt x="286053" y="382412"/>
                      <a:pt x="283876" y="386040"/>
                    </a:cubicBezTo>
                    <a:cubicBezTo>
                      <a:pt x="277345" y="394022"/>
                      <a:pt x="272992" y="402004"/>
                      <a:pt x="268638" y="408535"/>
                    </a:cubicBezTo>
                    <a:cubicBezTo>
                      <a:pt x="259930" y="425950"/>
                      <a:pt x="246143" y="433932"/>
                      <a:pt x="227276" y="434658"/>
                    </a:cubicBezTo>
                    <a:cubicBezTo>
                      <a:pt x="223648" y="435384"/>
                      <a:pt x="220745" y="435384"/>
                      <a:pt x="217843" y="435384"/>
                    </a:cubicBezTo>
                    <a:close/>
                    <a:moveTo>
                      <a:pt x="190269" y="351210"/>
                    </a:moveTo>
                    <a:cubicBezTo>
                      <a:pt x="190269" y="350484"/>
                      <a:pt x="190269" y="349758"/>
                      <a:pt x="190269" y="349033"/>
                    </a:cubicBezTo>
                    <a:cubicBezTo>
                      <a:pt x="188092" y="334520"/>
                      <a:pt x="185189" y="321458"/>
                      <a:pt x="183012" y="309122"/>
                    </a:cubicBezTo>
                    <a:cubicBezTo>
                      <a:pt x="181561" y="309122"/>
                      <a:pt x="180110" y="308397"/>
                      <a:pt x="178658" y="307671"/>
                    </a:cubicBezTo>
                    <a:cubicBezTo>
                      <a:pt x="168499" y="317830"/>
                      <a:pt x="158340" y="327989"/>
                      <a:pt x="149633" y="338874"/>
                    </a:cubicBezTo>
                    <a:cubicBezTo>
                      <a:pt x="150358" y="338874"/>
                      <a:pt x="150358" y="338874"/>
                      <a:pt x="151084" y="338874"/>
                    </a:cubicBezTo>
                    <a:cubicBezTo>
                      <a:pt x="152535" y="338874"/>
                      <a:pt x="153987" y="338874"/>
                      <a:pt x="155438" y="338148"/>
                    </a:cubicBezTo>
                    <a:cubicBezTo>
                      <a:pt x="159792" y="336697"/>
                      <a:pt x="162694" y="335971"/>
                      <a:pt x="166322" y="335971"/>
                    </a:cubicBezTo>
                    <a:cubicBezTo>
                      <a:pt x="177207" y="335971"/>
                      <a:pt x="182287" y="343228"/>
                      <a:pt x="186640" y="348307"/>
                    </a:cubicBezTo>
                    <a:cubicBezTo>
                      <a:pt x="187366" y="349033"/>
                      <a:pt x="188092" y="349758"/>
                      <a:pt x="189543" y="350484"/>
                    </a:cubicBezTo>
                    <a:cubicBezTo>
                      <a:pt x="189543" y="351210"/>
                      <a:pt x="190269" y="351210"/>
                      <a:pt x="190269" y="3512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4" name="גרפיקה 184">
                <a:extLst>
                  <a:ext uri="{FF2B5EF4-FFF2-40B4-BE49-F238E27FC236}">
                    <a16:creationId xmlns:a16="http://schemas.microsoft.com/office/drawing/2014/main" id="{3E145067-B8E4-4931-A603-E3A1CBFF47FB}"/>
                  </a:ext>
                </a:extLst>
              </p:cNvPr>
              <p:cNvSpPr/>
              <p:nvPr/>
            </p:nvSpPr>
            <p:spPr>
              <a:xfrm>
                <a:off x="1841544" y="1143626"/>
                <a:ext cx="438241" cy="465860"/>
              </a:xfrm>
              <a:custGeom>
                <a:avLst/>
                <a:gdLst>
                  <a:gd name="connsiteX0" fmla="*/ 211493 w 438241"/>
                  <a:gd name="connsiteY0" fmla="*/ 29026 h 465860"/>
                  <a:gd name="connsiteX1" fmla="*/ 253580 w 438241"/>
                  <a:gd name="connsiteY1" fmla="*/ 34105 h 465860"/>
                  <a:gd name="connsiteX2" fmla="*/ 281154 w 438241"/>
                  <a:gd name="connsiteY2" fmla="*/ 42087 h 465860"/>
                  <a:gd name="connsiteX3" fmla="*/ 350815 w 438241"/>
                  <a:gd name="connsiteY3" fmla="*/ 73290 h 465860"/>
                  <a:gd name="connsiteX4" fmla="*/ 409592 w 438241"/>
                  <a:gd name="connsiteY4" fmla="*/ 210435 h 465860"/>
                  <a:gd name="connsiteX5" fmla="*/ 377664 w 438241"/>
                  <a:gd name="connsiteY5" fmla="*/ 280823 h 465860"/>
                  <a:gd name="connsiteX6" fmla="*/ 366780 w 438241"/>
                  <a:gd name="connsiteY6" fmla="*/ 330892 h 465860"/>
                  <a:gd name="connsiteX7" fmla="*/ 353718 w 438241"/>
                  <a:gd name="connsiteY7" fmla="*/ 380961 h 465860"/>
                  <a:gd name="connsiteX8" fmla="*/ 333400 w 438241"/>
                  <a:gd name="connsiteY8" fmla="*/ 387492 h 465860"/>
                  <a:gd name="connsiteX9" fmla="*/ 324692 w 438241"/>
                  <a:gd name="connsiteY9" fmla="*/ 386766 h 465860"/>
                  <a:gd name="connsiteX10" fmla="*/ 310905 w 438241"/>
                  <a:gd name="connsiteY10" fmla="*/ 383138 h 465860"/>
                  <a:gd name="connsiteX11" fmla="*/ 303649 w 438241"/>
                  <a:gd name="connsiteY11" fmla="*/ 381686 h 465860"/>
                  <a:gd name="connsiteX12" fmla="*/ 285508 w 438241"/>
                  <a:gd name="connsiteY12" fmla="*/ 391120 h 465860"/>
                  <a:gd name="connsiteX13" fmla="*/ 269544 w 438241"/>
                  <a:gd name="connsiteY13" fmla="*/ 415791 h 465860"/>
                  <a:gd name="connsiteX14" fmla="*/ 240518 w 438241"/>
                  <a:gd name="connsiteY14" fmla="*/ 433932 h 465860"/>
                  <a:gd name="connsiteX15" fmla="*/ 232536 w 438241"/>
                  <a:gd name="connsiteY15" fmla="*/ 433932 h 465860"/>
                  <a:gd name="connsiteX16" fmla="*/ 95390 w 438241"/>
                  <a:gd name="connsiteY16" fmla="*/ 389668 h 465860"/>
                  <a:gd name="connsiteX17" fmla="*/ 81603 w 438241"/>
                  <a:gd name="connsiteY17" fmla="*/ 353386 h 465860"/>
                  <a:gd name="connsiteX18" fmla="*/ 80878 w 438241"/>
                  <a:gd name="connsiteY18" fmla="*/ 322910 h 465860"/>
                  <a:gd name="connsiteX19" fmla="*/ 63462 w 438241"/>
                  <a:gd name="connsiteY19" fmla="*/ 304769 h 465860"/>
                  <a:gd name="connsiteX20" fmla="*/ 46047 w 438241"/>
                  <a:gd name="connsiteY20" fmla="*/ 297512 h 465860"/>
                  <a:gd name="connsiteX21" fmla="*/ 38790 w 438241"/>
                  <a:gd name="connsiteY21" fmla="*/ 239461 h 465860"/>
                  <a:gd name="connsiteX22" fmla="*/ 48224 w 438241"/>
                  <a:gd name="connsiteY22" fmla="*/ 230753 h 465860"/>
                  <a:gd name="connsiteX23" fmla="*/ 67090 w 438241"/>
                  <a:gd name="connsiteY23" fmla="*/ 185038 h 465860"/>
                  <a:gd name="connsiteX24" fmla="*/ 101921 w 438241"/>
                  <a:gd name="connsiteY24" fmla="*/ 75467 h 465860"/>
                  <a:gd name="connsiteX25" fmla="*/ 211493 w 438241"/>
                  <a:gd name="connsiteY25" fmla="*/ 29026 h 465860"/>
                  <a:gd name="connsiteX26" fmla="*/ 165777 w 438241"/>
                  <a:gd name="connsiteY26" fmla="*/ 368625 h 465860"/>
                  <a:gd name="connsiteX27" fmla="*/ 174485 w 438241"/>
                  <a:gd name="connsiteY27" fmla="*/ 367174 h 465860"/>
                  <a:gd name="connsiteX28" fmla="*/ 181741 w 438241"/>
                  <a:gd name="connsiteY28" fmla="*/ 365722 h 465860"/>
                  <a:gd name="connsiteX29" fmla="*/ 191175 w 438241"/>
                  <a:gd name="connsiteY29" fmla="*/ 372979 h 465860"/>
                  <a:gd name="connsiteX30" fmla="*/ 200608 w 438241"/>
                  <a:gd name="connsiteY30" fmla="*/ 380961 h 465860"/>
                  <a:gd name="connsiteX31" fmla="*/ 213670 w 438241"/>
                  <a:gd name="connsiteY31" fmla="*/ 379510 h 465860"/>
                  <a:gd name="connsiteX32" fmla="*/ 220926 w 438241"/>
                  <a:gd name="connsiteY32" fmla="*/ 362094 h 465860"/>
                  <a:gd name="connsiteX33" fmla="*/ 212944 w 438241"/>
                  <a:gd name="connsiteY33" fmla="*/ 319281 h 465860"/>
                  <a:gd name="connsiteX34" fmla="*/ 203511 w 438241"/>
                  <a:gd name="connsiteY34" fmla="*/ 309848 h 465860"/>
                  <a:gd name="connsiteX35" fmla="*/ 202785 w 438241"/>
                  <a:gd name="connsiteY35" fmla="*/ 309848 h 465860"/>
                  <a:gd name="connsiteX36" fmla="*/ 202785 w 438241"/>
                  <a:gd name="connsiteY36" fmla="*/ 309848 h 465860"/>
                  <a:gd name="connsiteX37" fmla="*/ 199882 w 438241"/>
                  <a:gd name="connsiteY37" fmla="*/ 309122 h 465860"/>
                  <a:gd name="connsiteX38" fmla="*/ 194077 w 438241"/>
                  <a:gd name="connsiteY38" fmla="*/ 306946 h 465860"/>
                  <a:gd name="connsiteX39" fmla="*/ 187547 w 438241"/>
                  <a:gd name="connsiteY39" fmla="*/ 309848 h 465860"/>
                  <a:gd name="connsiteX40" fmla="*/ 153441 w 438241"/>
                  <a:gd name="connsiteY40" fmla="*/ 345404 h 465860"/>
                  <a:gd name="connsiteX41" fmla="*/ 157070 w 438241"/>
                  <a:gd name="connsiteY41" fmla="*/ 364997 h 465860"/>
                  <a:gd name="connsiteX42" fmla="*/ 165777 w 438241"/>
                  <a:gd name="connsiteY42" fmla="*/ 368625 h 465860"/>
                  <a:gd name="connsiteX43" fmla="*/ 211493 w 438241"/>
                  <a:gd name="connsiteY43" fmla="*/ 0 h 465860"/>
                  <a:gd name="connsiteX44" fmla="*/ 211493 w 438241"/>
                  <a:gd name="connsiteY44" fmla="*/ 0 h 465860"/>
                  <a:gd name="connsiteX45" fmla="*/ 80878 w 438241"/>
                  <a:gd name="connsiteY45" fmla="*/ 59502 h 465860"/>
                  <a:gd name="connsiteX46" fmla="*/ 38790 w 438241"/>
                  <a:gd name="connsiteY46" fmla="*/ 193020 h 465860"/>
                  <a:gd name="connsiteX47" fmla="*/ 30083 w 438241"/>
                  <a:gd name="connsiteY47" fmla="*/ 211887 h 465860"/>
                  <a:gd name="connsiteX48" fmla="*/ 17021 w 438241"/>
                  <a:gd name="connsiteY48" fmla="*/ 224223 h 465860"/>
                  <a:gd name="connsiteX49" fmla="*/ 1057 w 438241"/>
                  <a:gd name="connsiteY49" fmla="*/ 283725 h 465860"/>
                  <a:gd name="connsiteX50" fmla="*/ 32260 w 438241"/>
                  <a:gd name="connsiteY50" fmla="*/ 327263 h 465860"/>
                  <a:gd name="connsiteX51" fmla="*/ 48949 w 438241"/>
                  <a:gd name="connsiteY51" fmla="*/ 334520 h 465860"/>
                  <a:gd name="connsiteX52" fmla="*/ 52578 w 438241"/>
                  <a:gd name="connsiteY52" fmla="*/ 335971 h 465860"/>
                  <a:gd name="connsiteX53" fmla="*/ 52578 w 438241"/>
                  <a:gd name="connsiteY53" fmla="*/ 354112 h 465860"/>
                  <a:gd name="connsiteX54" fmla="*/ 77975 w 438241"/>
                  <a:gd name="connsiteY54" fmla="*/ 416517 h 465860"/>
                  <a:gd name="connsiteX55" fmla="*/ 231811 w 438241"/>
                  <a:gd name="connsiteY55" fmla="*/ 465861 h 465860"/>
                  <a:gd name="connsiteX56" fmla="*/ 240518 w 438241"/>
                  <a:gd name="connsiteY56" fmla="*/ 465861 h 465860"/>
                  <a:gd name="connsiteX57" fmla="*/ 294216 w 438241"/>
                  <a:gd name="connsiteY57" fmla="*/ 431756 h 465860"/>
                  <a:gd name="connsiteX58" fmla="*/ 305826 w 438241"/>
                  <a:gd name="connsiteY58" fmla="*/ 413615 h 465860"/>
                  <a:gd name="connsiteX59" fmla="*/ 318887 w 438241"/>
                  <a:gd name="connsiteY59" fmla="*/ 416517 h 465860"/>
                  <a:gd name="connsiteX60" fmla="*/ 333400 w 438241"/>
                  <a:gd name="connsiteY60" fmla="*/ 417968 h 465860"/>
                  <a:gd name="connsiteX61" fmla="*/ 371859 w 438241"/>
                  <a:gd name="connsiteY61" fmla="*/ 404181 h 465860"/>
                  <a:gd name="connsiteX62" fmla="*/ 393628 w 438241"/>
                  <a:gd name="connsiteY62" fmla="*/ 322910 h 465860"/>
                  <a:gd name="connsiteX63" fmla="*/ 397982 w 438241"/>
                  <a:gd name="connsiteY63" fmla="*/ 301866 h 465860"/>
                  <a:gd name="connsiteX64" fmla="*/ 437167 w 438241"/>
                  <a:gd name="connsiteY64" fmla="*/ 214789 h 465860"/>
                  <a:gd name="connsiteX65" fmla="*/ 367505 w 438241"/>
                  <a:gd name="connsiteY65" fmla="*/ 51520 h 465860"/>
                  <a:gd name="connsiteX66" fmla="*/ 287685 w 438241"/>
                  <a:gd name="connsiteY66" fmla="*/ 15238 h 465860"/>
                  <a:gd name="connsiteX67" fmla="*/ 280428 w 438241"/>
                  <a:gd name="connsiteY67" fmla="*/ 13062 h 465860"/>
                  <a:gd name="connsiteX68" fmla="*/ 258659 w 438241"/>
                  <a:gd name="connsiteY68" fmla="*/ 6531 h 465860"/>
                  <a:gd name="connsiteX69" fmla="*/ 211493 w 438241"/>
                  <a:gd name="connsiteY69" fmla="*/ 0 h 465860"/>
                  <a:gd name="connsiteX70" fmla="*/ 211493 w 438241"/>
                  <a:gd name="connsiteY70" fmla="*/ 0 h 4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38241" h="465860">
                    <a:moveTo>
                      <a:pt x="211493" y="29026"/>
                    </a:moveTo>
                    <a:cubicBezTo>
                      <a:pt x="225280" y="29026"/>
                      <a:pt x="239067" y="30477"/>
                      <a:pt x="253580" y="34105"/>
                    </a:cubicBezTo>
                    <a:cubicBezTo>
                      <a:pt x="263013" y="36282"/>
                      <a:pt x="272446" y="39185"/>
                      <a:pt x="281154" y="42087"/>
                    </a:cubicBezTo>
                    <a:cubicBezTo>
                      <a:pt x="305826" y="48618"/>
                      <a:pt x="330498" y="57326"/>
                      <a:pt x="350815" y="73290"/>
                    </a:cubicBezTo>
                    <a:cubicBezTo>
                      <a:pt x="395079" y="108120"/>
                      <a:pt x="415397" y="153836"/>
                      <a:pt x="409592" y="210435"/>
                    </a:cubicBezTo>
                    <a:cubicBezTo>
                      <a:pt x="406690" y="237284"/>
                      <a:pt x="395805" y="260505"/>
                      <a:pt x="377664" y="280823"/>
                    </a:cubicBezTo>
                    <a:cubicBezTo>
                      <a:pt x="364603" y="295335"/>
                      <a:pt x="360974" y="312025"/>
                      <a:pt x="366780" y="330892"/>
                    </a:cubicBezTo>
                    <a:cubicBezTo>
                      <a:pt x="374036" y="352661"/>
                      <a:pt x="366780" y="370076"/>
                      <a:pt x="353718" y="380961"/>
                    </a:cubicBezTo>
                    <a:cubicBezTo>
                      <a:pt x="347913" y="386040"/>
                      <a:pt x="340656" y="387492"/>
                      <a:pt x="333400" y="387492"/>
                    </a:cubicBezTo>
                    <a:cubicBezTo>
                      <a:pt x="330498" y="387492"/>
                      <a:pt x="327595" y="387492"/>
                      <a:pt x="324692" y="386766"/>
                    </a:cubicBezTo>
                    <a:cubicBezTo>
                      <a:pt x="320339" y="386040"/>
                      <a:pt x="315259" y="384589"/>
                      <a:pt x="310905" y="383138"/>
                    </a:cubicBezTo>
                    <a:cubicBezTo>
                      <a:pt x="308003" y="382412"/>
                      <a:pt x="305826" y="381686"/>
                      <a:pt x="303649" y="381686"/>
                    </a:cubicBezTo>
                    <a:cubicBezTo>
                      <a:pt x="296392" y="381686"/>
                      <a:pt x="289862" y="385315"/>
                      <a:pt x="285508" y="391120"/>
                    </a:cubicBezTo>
                    <a:cubicBezTo>
                      <a:pt x="279703" y="399102"/>
                      <a:pt x="273898" y="407084"/>
                      <a:pt x="269544" y="415791"/>
                    </a:cubicBezTo>
                    <a:cubicBezTo>
                      <a:pt x="263013" y="427402"/>
                      <a:pt x="255031" y="433932"/>
                      <a:pt x="240518" y="433932"/>
                    </a:cubicBezTo>
                    <a:cubicBezTo>
                      <a:pt x="237616" y="433932"/>
                      <a:pt x="235439" y="433932"/>
                      <a:pt x="232536" y="433932"/>
                    </a:cubicBezTo>
                    <a:cubicBezTo>
                      <a:pt x="182467" y="433932"/>
                      <a:pt x="136752" y="419420"/>
                      <a:pt x="95390" y="389668"/>
                    </a:cubicBezTo>
                    <a:cubicBezTo>
                      <a:pt x="82329" y="380235"/>
                      <a:pt x="80152" y="368625"/>
                      <a:pt x="81603" y="353386"/>
                    </a:cubicBezTo>
                    <a:cubicBezTo>
                      <a:pt x="82329" y="343228"/>
                      <a:pt x="82329" y="333069"/>
                      <a:pt x="80878" y="322910"/>
                    </a:cubicBezTo>
                    <a:cubicBezTo>
                      <a:pt x="79426" y="313476"/>
                      <a:pt x="72170" y="308397"/>
                      <a:pt x="63462" y="304769"/>
                    </a:cubicBezTo>
                    <a:cubicBezTo>
                      <a:pt x="57657" y="302592"/>
                      <a:pt x="51126" y="300415"/>
                      <a:pt x="46047" y="297512"/>
                    </a:cubicBezTo>
                    <a:cubicBezTo>
                      <a:pt x="27906" y="288079"/>
                      <a:pt x="23552" y="257602"/>
                      <a:pt x="38790" y="239461"/>
                    </a:cubicBezTo>
                    <a:cubicBezTo>
                      <a:pt x="41693" y="236559"/>
                      <a:pt x="45321" y="233656"/>
                      <a:pt x="48224" y="230753"/>
                    </a:cubicBezTo>
                    <a:cubicBezTo>
                      <a:pt x="62737" y="219143"/>
                      <a:pt x="69993" y="202453"/>
                      <a:pt x="67090" y="185038"/>
                    </a:cubicBezTo>
                    <a:cubicBezTo>
                      <a:pt x="60560" y="142225"/>
                      <a:pt x="74347" y="105943"/>
                      <a:pt x="101921" y="75467"/>
                    </a:cubicBezTo>
                    <a:cubicBezTo>
                      <a:pt x="133124" y="44990"/>
                      <a:pt x="170131" y="29026"/>
                      <a:pt x="211493" y="29026"/>
                    </a:cubicBezTo>
                    <a:moveTo>
                      <a:pt x="165777" y="368625"/>
                    </a:moveTo>
                    <a:cubicBezTo>
                      <a:pt x="168680" y="368625"/>
                      <a:pt x="171582" y="367899"/>
                      <a:pt x="174485" y="367174"/>
                    </a:cubicBezTo>
                    <a:cubicBezTo>
                      <a:pt x="177388" y="366448"/>
                      <a:pt x="179564" y="365722"/>
                      <a:pt x="181741" y="365722"/>
                    </a:cubicBezTo>
                    <a:cubicBezTo>
                      <a:pt x="185370" y="365722"/>
                      <a:pt x="186821" y="367899"/>
                      <a:pt x="191175" y="372979"/>
                    </a:cubicBezTo>
                    <a:cubicBezTo>
                      <a:pt x="193352" y="375881"/>
                      <a:pt x="196980" y="378058"/>
                      <a:pt x="200608" y="380961"/>
                    </a:cubicBezTo>
                    <a:cubicBezTo>
                      <a:pt x="205688" y="380235"/>
                      <a:pt x="210767" y="381686"/>
                      <a:pt x="213670" y="379510"/>
                    </a:cubicBezTo>
                    <a:cubicBezTo>
                      <a:pt x="219475" y="375881"/>
                      <a:pt x="221652" y="369351"/>
                      <a:pt x="220926" y="362094"/>
                    </a:cubicBezTo>
                    <a:cubicBezTo>
                      <a:pt x="218749" y="347581"/>
                      <a:pt x="215846" y="333794"/>
                      <a:pt x="212944" y="319281"/>
                    </a:cubicBezTo>
                    <a:cubicBezTo>
                      <a:pt x="212218" y="314202"/>
                      <a:pt x="209316" y="309848"/>
                      <a:pt x="203511" y="309848"/>
                    </a:cubicBezTo>
                    <a:cubicBezTo>
                      <a:pt x="203511" y="309848"/>
                      <a:pt x="202785" y="309848"/>
                      <a:pt x="202785" y="309848"/>
                    </a:cubicBezTo>
                    <a:cubicBezTo>
                      <a:pt x="202785" y="309848"/>
                      <a:pt x="202785" y="309848"/>
                      <a:pt x="202785" y="309848"/>
                    </a:cubicBezTo>
                    <a:cubicBezTo>
                      <a:pt x="202059" y="309848"/>
                      <a:pt x="200608" y="309122"/>
                      <a:pt x="199882" y="309122"/>
                    </a:cubicBezTo>
                    <a:cubicBezTo>
                      <a:pt x="197705" y="307671"/>
                      <a:pt x="196254" y="306946"/>
                      <a:pt x="194077" y="306946"/>
                    </a:cubicBezTo>
                    <a:cubicBezTo>
                      <a:pt x="191900" y="306946"/>
                      <a:pt x="188998" y="308397"/>
                      <a:pt x="187547" y="309848"/>
                    </a:cubicBezTo>
                    <a:cubicBezTo>
                      <a:pt x="175936" y="321458"/>
                      <a:pt x="164326" y="333069"/>
                      <a:pt x="153441" y="345404"/>
                    </a:cubicBezTo>
                    <a:cubicBezTo>
                      <a:pt x="147636" y="351935"/>
                      <a:pt x="150539" y="360643"/>
                      <a:pt x="157070" y="364997"/>
                    </a:cubicBezTo>
                    <a:cubicBezTo>
                      <a:pt x="158521" y="367899"/>
                      <a:pt x="162149" y="368625"/>
                      <a:pt x="165777" y="368625"/>
                    </a:cubicBezTo>
                    <a:moveTo>
                      <a:pt x="211493" y="0"/>
                    </a:moveTo>
                    <a:lnTo>
                      <a:pt x="211493" y="0"/>
                    </a:lnTo>
                    <a:cubicBezTo>
                      <a:pt x="160698" y="0"/>
                      <a:pt x="116434" y="20318"/>
                      <a:pt x="80878" y="59502"/>
                    </a:cubicBezTo>
                    <a:cubicBezTo>
                      <a:pt x="45321" y="99413"/>
                      <a:pt x="30808" y="144402"/>
                      <a:pt x="38790" y="193020"/>
                    </a:cubicBezTo>
                    <a:cubicBezTo>
                      <a:pt x="39516" y="198100"/>
                      <a:pt x="39516" y="204630"/>
                      <a:pt x="30083" y="211887"/>
                    </a:cubicBezTo>
                    <a:cubicBezTo>
                      <a:pt x="25729" y="215515"/>
                      <a:pt x="21375" y="219143"/>
                      <a:pt x="17021" y="224223"/>
                    </a:cubicBezTo>
                    <a:cubicBezTo>
                      <a:pt x="3234" y="240187"/>
                      <a:pt x="-2571" y="261956"/>
                      <a:pt x="1057" y="283725"/>
                    </a:cubicBezTo>
                    <a:cubicBezTo>
                      <a:pt x="4685" y="303317"/>
                      <a:pt x="16296" y="319281"/>
                      <a:pt x="32260" y="327263"/>
                    </a:cubicBezTo>
                    <a:cubicBezTo>
                      <a:pt x="38065" y="330166"/>
                      <a:pt x="43870" y="332343"/>
                      <a:pt x="48949" y="334520"/>
                    </a:cubicBezTo>
                    <a:cubicBezTo>
                      <a:pt x="50401" y="335246"/>
                      <a:pt x="51126" y="335246"/>
                      <a:pt x="52578" y="335971"/>
                    </a:cubicBezTo>
                    <a:cubicBezTo>
                      <a:pt x="53303" y="342502"/>
                      <a:pt x="53303" y="348307"/>
                      <a:pt x="52578" y="354112"/>
                    </a:cubicBezTo>
                    <a:cubicBezTo>
                      <a:pt x="51852" y="364271"/>
                      <a:pt x="48224" y="395474"/>
                      <a:pt x="77975" y="416517"/>
                    </a:cubicBezTo>
                    <a:cubicBezTo>
                      <a:pt x="124416" y="449171"/>
                      <a:pt x="175936" y="465861"/>
                      <a:pt x="231811" y="465861"/>
                    </a:cubicBezTo>
                    <a:cubicBezTo>
                      <a:pt x="234713" y="465861"/>
                      <a:pt x="237616" y="465861"/>
                      <a:pt x="240518" y="465861"/>
                    </a:cubicBezTo>
                    <a:cubicBezTo>
                      <a:pt x="257208" y="465135"/>
                      <a:pt x="279703" y="459330"/>
                      <a:pt x="294216" y="431756"/>
                    </a:cubicBezTo>
                    <a:cubicBezTo>
                      <a:pt x="297118" y="425950"/>
                      <a:pt x="300746" y="420145"/>
                      <a:pt x="305826" y="413615"/>
                    </a:cubicBezTo>
                    <a:cubicBezTo>
                      <a:pt x="310180" y="415066"/>
                      <a:pt x="314533" y="415791"/>
                      <a:pt x="318887" y="416517"/>
                    </a:cubicBezTo>
                    <a:cubicBezTo>
                      <a:pt x="323967" y="417243"/>
                      <a:pt x="328321" y="417968"/>
                      <a:pt x="333400" y="417968"/>
                    </a:cubicBezTo>
                    <a:cubicBezTo>
                      <a:pt x="347913" y="417968"/>
                      <a:pt x="360974" y="413615"/>
                      <a:pt x="371859" y="404181"/>
                    </a:cubicBezTo>
                    <a:cubicBezTo>
                      <a:pt x="395805" y="383863"/>
                      <a:pt x="404513" y="353386"/>
                      <a:pt x="393628" y="322910"/>
                    </a:cubicBezTo>
                    <a:cubicBezTo>
                      <a:pt x="390726" y="314928"/>
                      <a:pt x="392177" y="308397"/>
                      <a:pt x="397982" y="301866"/>
                    </a:cubicBezTo>
                    <a:cubicBezTo>
                      <a:pt x="420477" y="276469"/>
                      <a:pt x="433538" y="247443"/>
                      <a:pt x="437167" y="214789"/>
                    </a:cubicBezTo>
                    <a:cubicBezTo>
                      <a:pt x="443697" y="148030"/>
                      <a:pt x="420477" y="92882"/>
                      <a:pt x="367505" y="51520"/>
                    </a:cubicBezTo>
                    <a:cubicBezTo>
                      <a:pt x="341382" y="31203"/>
                      <a:pt x="312357" y="21769"/>
                      <a:pt x="287685" y="15238"/>
                    </a:cubicBezTo>
                    <a:cubicBezTo>
                      <a:pt x="285508" y="14513"/>
                      <a:pt x="282605" y="13787"/>
                      <a:pt x="280428" y="13062"/>
                    </a:cubicBezTo>
                    <a:cubicBezTo>
                      <a:pt x="273898" y="10885"/>
                      <a:pt x="266641" y="8708"/>
                      <a:pt x="258659" y="6531"/>
                    </a:cubicBezTo>
                    <a:cubicBezTo>
                      <a:pt x="243421" y="2177"/>
                      <a:pt x="226731" y="0"/>
                      <a:pt x="211493" y="0"/>
                    </a:cubicBezTo>
                    <a:lnTo>
                      <a:pt x="211493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41" name="גרפיקה 184">
              <a:extLst>
                <a:ext uri="{FF2B5EF4-FFF2-40B4-BE49-F238E27FC236}">
                  <a16:creationId xmlns:a16="http://schemas.microsoft.com/office/drawing/2014/main" id="{1309A839-7BFB-4C8D-B149-7569558EA2FE}"/>
                </a:ext>
              </a:extLst>
            </p:cNvPr>
            <p:cNvSpPr/>
            <p:nvPr/>
          </p:nvSpPr>
          <p:spPr>
            <a:xfrm>
              <a:off x="1695465" y="1411387"/>
              <a:ext cx="594855" cy="412163"/>
            </a:xfrm>
            <a:custGeom>
              <a:avLst/>
              <a:gdLst>
                <a:gd name="connsiteX0" fmla="*/ 475850 w 594855"/>
                <a:gd name="connsiteY0" fmla="*/ 412163 h 412163"/>
                <a:gd name="connsiteX1" fmla="*/ 436666 w 594855"/>
                <a:gd name="connsiteY1" fmla="*/ 391120 h 412163"/>
                <a:gd name="connsiteX2" fmla="*/ 430861 w 594855"/>
                <a:gd name="connsiteY2" fmla="*/ 380961 h 412163"/>
                <a:gd name="connsiteX3" fmla="*/ 386597 w 594855"/>
                <a:gd name="connsiteY3" fmla="*/ 330166 h 412163"/>
                <a:gd name="connsiteX4" fmla="*/ 343784 w 594855"/>
                <a:gd name="connsiteY4" fmla="*/ 296787 h 412163"/>
                <a:gd name="connsiteX5" fmla="*/ 282830 w 594855"/>
                <a:gd name="connsiteY5" fmla="*/ 248894 h 412163"/>
                <a:gd name="connsiteX6" fmla="*/ 282830 w 594855"/>
                <a:gd name="connsiteY6" fmla="*/ 248894 h 412163"/>
                <a:gd name="connsiteX7" fmla="*/ 212443 w 594855"/>
                <a:gd name="connsiteY7" fmla="*/ 254699 h 412163"/>
                <a:gd name="connsiteX8" fmla="*/ 135525 w 594855"/>
                <a:gd name="connsiteY8" fmla="*/ 260505 h 412163"/>
                <a:gd name="connsiteX9" fmla="*/ 82554 w 594855"/>
                <a:gd name="connsiteY9" fmla="*/ 278646 h 412163"/>
                <a:gd name="connsiteX10" fmla="*/ 57156 w 594855"/>
                <a:gd name="connsiteY10" fmla="*/ 285176 h 412163"/>
                <a:gd name="connsiteX11" fmla="*/ 20874 w 594855"/>
                <a:gd name="connsiteY11" fmla="*/ 264858 h 412163"/>
                <a:gd name="connsiteX12" fmla="*/ 11441 w 594855"/>
                <a:gd name="connsiteY12" fmla="*/ 231479 h 412163"/>
                <a:gd name="connsiteX13" fmla="*/ 7087 w 594855"/>
                <a:gd name="connsiteY13" fmla="*/ 214789 h 412163"/>
                <a:gd name="connsiteX14" fmla="*/ 10715 w 594855"/>
                <a:gd name="connsiteY14" fmla="*/ 166171 h 412163"/>
                <a:gd name="connsiteX15" fmla="*/ 44820 w 594855"/>
                <a:gd name="connsiteY15" fmla="*/ 149482 h 412163"/>
                <a:gd name="connsiteX16" fmla="*/ 58607 w 594855"/>
                <a:gd name="connsiteY16" fmla="*/ 151659 h 412163"/>
                <a:gd name="connsiteX17" fmla="*/ 86182 w 594855"/>
                <a:gd name="connsiteY17" fmla="*/ 163269 h 412163"/>
                <a:gd name="connsiteX18" fmla="*/ 155843 w 594855"/>
                <a:gd name="connsiteY18" fmla="*/ 179233 h 412163"/>
                <a:gd name="connsiteX19" fmla="*/ 168179 w 594855"/>
                <a:gd name="connsiteY19" fmla="*/ 179233 h 412163"/>
                <a:gd name="connsiteX20" fmla="*/ 188497 w 594855"/>
                <a:gd name="connsiteY20" fmla="*/ 178507 h 412163"/>
                <a:gd name="connsiteX21" fmla="*/ 174710 w 594855"/>
                <a:gd name="connsiteY21" fmla="*/ 169074 h 412163"/>
                <a:gd name="connsiteX22" fmla="*/ 121738 w 594855"/>
                <a:gd name="connsiteY22" fmla="*/ 134243 h 412163"/>
                <a:gd name="connsiteX23" fmla="*/ 97066 w 594855"/>
                <a:gd name="connsiteY23" fmla="*/ 124810 h 412163"/>
                <a:gd name="connsiteX24" fmla="*/ 83279 w 594855"/>
                <a:gd name="connsiteY24" fmla="*/ 120456 h 412163"/>
                <a:gd name="connsiteX25" fmla="*/ 45546 w 594855"/>
                <a:gd name="connsiteY25" fmla="*/ 93607 h 412163"/>
                <a:gd name="connsiteX26" fmla="*/ 39015 w 594855"/>
                <a:gd name="connsiteY26" fmla="*/ 60954 h 412163"/>
                <a:gd name="connsiteX27" fmla="*/ 57156 w 594855"/>
                <a:gd name="connsiteY27" fmla="*/ 32654 h 412163"/>
                <a:gd name="connsiteX28" fmla="*/ 71669 w 594855"/>
                <a:gd name="connsiteY28" fmla="*/ 28300 h 412163"/>
                <a:gd name="connsiteX29" fmla="*/ 81102 w 594855"/>
                <a:gd name="connsiteY29" fmla="*/ 22495 h 412163"/>
                <a:gd name="connsiteX30" fmla="*/ 91987 w 594855"/>
                <a:gd name="connsiteY30" fmla="*/ 9433 h 412163"/>
                <a:gd name="connsiteX31" fmla="*/ 115933 w 594855"/>
                <a:gd name="connsiteY31" fmla="*/ 0 h 412163"/>
                <a:gd name="connsiteX32" fmla="*/ 140605 w 594855"/>
                <a:gd name="connsiteY32" fmla="*/ 10159 h 412163"/>
                <a:gd name="connsiteX33" fmla="*/ 155118 w 594855"/>
                <a:gd name="connsiteY33" fmla="*/ 30477 h 412163"/>
                <a:gd name="connsiteX34" fmla="*/ 199382 w 594855"/>
                <a:gd name="connsiteY34" fmla="*/ 88528 h 412163"/>
                <a:gd name="connsiteX35" fmla="*/ 266866 w 594855"/>
                <a:gd name="connsiteY35" fmla="*/ 141500 h 412163"/>
                <a:gd name="connsiteX36" fmla="*/ 307502 w 594855"/>
                <a:gd name="connsiteY36" fmla="*/ 173428 h 412163"/>
                <a:gd name="connsiteX37" fmla="*/ 383694 w 594855"/>
                <a:gd name="connsiteY37" fmla="*/ 167623 h 412163"/>
                <a:gd name="connsiteX38" fmla="*/ 462063 w 594855"/>
                <a:gd name="connsiteY38" fmla="*/ 161818 h 412163"/>
                <a:gd name="connsiteX39" fmla="*/ 510681 w 594855"/>
                <a:gd name="connsiteY39" fmla="*/ 142225 h 412163"/>
                <a:gd name="connsiteX40" fmla="*/ 534627 w 594855"/>
                <a:gd name="connsiteY40" fmla="*/ 131341 h 412163"/>
                <a:gd name="connsiteX41" fmla="*/ 542609 w 594855"/>
                <a:gd name="connsiteY41" fmla="*/ 130615 h 412163"/>
                <a:gd name="connsiteX42" fmla="*/ 578165 w 594855"/>
                <a:gd name="connsiteY42" fmla="*/ 164720 h 412163"/>
                <a:gd name="connsiteX43" fmla="*/ 578165 w 594855"/>
                <a:gd name="connsiteY43" fmla="*/ 174154 h 412163"/>
                <a:gd name="connsiteX44" fmla="*/ 578165 w 594855"/>
                <a:gd name="connsiteY44" fmla="*/ 174879 h 412163"/>
                <a:gd name="connsiteX45" fmla="*/ 581794 w 594855"/>
                <a:gd name="connsiteY45" fmla="*/ 182861 h 412163"/>
                <a:gd name="connsiteX46" fmla="*/ 594855 w 594855"/>
                <a:gd name="connsiteY46" fmla="*/ 214064 h 412163"/>
                <a:gd name="connsiteX47" fmla="*/ 580342 w 594855"/>
                <a:gd name="connsiteY47" fmla="*/ 245266 h 412163"/>
                <a:gd name="connsiteX48" fmla="*/ 545512 w 594855"/>
                <a:gd name="connsiteY48" fmla="*/ 256876 h 412163"/>
                <a:gd name="connsiteX49" fmla="*/ 533901 w 594855"/>
                <a:gd name="connsiteY49" fmla="*/ 256151 h 412163"/>
                <a:gd name="connsiteX50" fmla="*/ 514309 w 594855"/>
                <a:gd name="connsiteY50" fmla="*/ 251797 h 412163"/>
                <a:gd name="connsiteX51" fmla="*/ 456258 w 594855"/>
                <a:gd name="connsiteY51" fmla="*/ 242364 h 412163"/>
                <a:gd name="connsiteX52" fmla="*/ 446825 w 594855"/>
                <a:gd name="connsiteY52" fmla="*/ 242364 h 412163"/>
                <a:gd name="connsiteX53" fmla="*/ 401835 w 594855"/>
                <a:gd name="connsiteY53" fmla="*/ 243815 h 412163"/>
                <a:gd name="connsiteX54" fmla="*/ 402561 w 594855"/>
                <a:gd name="connsiteY54" fmla="*/ 244541 h 412163"/>
                <a:gd name="connsiteX55" fmla="*/ 426507 w 594855"/>
                <a:gd name="connsiteY55" fmla="*/ 261956 h 412163"/>
                <a:gd name="connsiteX56" fmla="*/ 500522 w 594855"/>
                <a:gd name="connsiteY56" fmla="*/ 289530 h 412163"/>
                <a:gd name="connsiteX57" fmla="*/ 533176 w 594855"/>
                <a:gd name="connsiteY57" fmla="*/ 298964 h 412163"/>
                <a:gd name="connsiteX58" fmla="*/ 552768 w 594855"/>
                <a:gd name="connsiteY58" fmla="*/ 355563 h 412163"/>
                <a:gd name="connsiteX59" fmla="*/ 536804 w 594855"/>
                <a:gd name="connsiteY59" fmla="*/ 372253 h 412163"/>
                <a:gd name="connsiteX60" fmla="*/ 515035 w 594855"/>
                <a:gd name="connsiteY60" fmla="*/ 391845 h 412163"/>
                <a:gd name="connsiteX61" fmla="*/ 475850 w 594855"/>
                <a:gd name="connsiteY61" fmla="*/ 412163 h 41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94855" h="412163">
                  <a:moveTo>
                    <a:pt x="475850" y="412163"/>
                  </a:moveTo>
                  <a:cubicBezTo>
                    <a:pt x="460612" y="412163"/>
                    <a:pt x="445373" y="404181"/>
                    <a:pt x="436666" y="391120"/>
                  </a:cubicBezTo>
                  <a:cubicBezTo>
                    <a:pt x="434489" y="388217"/>
                    <a:pt x="432312" y="385315"/>
                    <a:pt x="430861" y="380961"/>
                  </a:cubicBezTo>
                  <a:cubicBezTo>
                    <a:pt x="422153" y="362820"/>
                    <a:pt x="409091" y="347581"/>
                    <a:pt x="386597" y="330166"/>
                  </a:cubicBezTo>
                  <a:cubicBezTo>
                    <a:pt x="372084" y="319281"/>
                    <a:pt x="358297" y="307671"/>
                    <a:pt x="343784" y="296787"/>
                  </a:cubicBezTo>
                  <a:cubicBezTo>
                    <a:pt x="323466" y="280823"/>
                    <a:pt x="303148" y="264858"/>
                    <a:pt x="282830" y="248894"/>
                  </a:cubicBezTo>
                  <a:cubicBezTo>
                    <a:pt x="282830" y="248894"/>
                    <a:pt x="282830" y="248894"/>
                    <a:pt x="282830" y="248894"/>
                  </a:cubicBezTo>
                  <a:cubicBezTo>
                    <a:pt x="259610" y="250346"/>
                    <a:pt x="236389" y="252523"/>
                    <a:pt x="212443" y="254699"/>
                  </a:cubicBezTo>
                  <a:cubicBezTo>
                    <a:pt x="187046" y="256876"/>
                    <a:pt x="160923" y="259053"/>
                    <a:pt x="135525" y="260505"/>
                  </a:cubicBezTo>
                  <a:cubicBezTo>
                    <a:pt x="116659" y="261956"/>
                    <a:pt x="99969" y="269938"/>
                    <a:pt x="82554" y="278646"/>
                  </a:cubicBezTo>
                  <a:cubicBezTo>
                    <a:pt x="73120" y="282999"/>
                    <a:pt x="65138" y="285176"/>
                    <a:pt x="57156" y="285176"/>
                  </a:cubicBezTo>
                  <a:cubicBezTo>
                    <a:pt x="43369" y="285176"/>
                    <a:pt x="31759" y="278646"/>
                    <a:pt x="20874" y="264858"/>
                  </a:cubicBezTo>
                  <a:cubicBezTo>
                    <a:pt x="13618" y="255425"/>
                    <a:pt x="9990" y="244541"/>
                    <a:pt x="11441" y="231479"/>
                  </a:cubicBezTo>
                  <a:cubicBezTo>
                    <a:pt x="12167" y="225674"/>
                    <a:pt x="10715" y="220594"/>
                    <a:pt x="7087" y="214789"/>
                  </a:cubicBezTo>
                  <a:cubicBezTo>
                    <a:pt x="-5974" y="193020"/>
                    <a:pt x="1282" y="176330"/>
                    <a:pt x="10715" y="166171"/>
                  </a:cubicBezTo>
                  <a:cubicBezTo>
                    <a:pt x="20149" y="155287"/>
                    <a:pt x="31759" y="149482"/>
                    <a:pt x="44820" y="149482"/>
                  </a:cubicBezTo>
                  <a:cubicBezTo>
                    <a:pt x="49174" y="149482"/>
                    <a:pt x="54254" y="150207"/>
                    <a:pt x="58607" y="151659"/>
                  </a:cubicBezTo>
                  <a:cubicBezTo>
                    <a:pt x="68766" y="154561"/>
                    <a:pt x="78200" y="158189"/>
                    <a:pt x="86182" y="163269"/>
                  </a:cubicBezTo>
                  <a:cubicBezTo>
                    <a:pt x="105774" y="174154"/>
                    <a:pt x="128269" y="179233"/>
                    <a:pt x="155843" y="179233"/>
                  </a:cubicBezTo>
                  <a:cubicBezTo>
                    <a:pt x="160197" y="179233"/>
                    <a:pt x="163825" y="179233"/>
                    <a:pt x="168179" y="179233"/>
                  </a:cubicBezTo>
                  <a:cubicBezTo>
                    <a:pt x="174710" y="179233"/>
                    <a:pt x="181966" y="178507"/>
                    <a:pt x="188497" y="178507"/>
                  </a:cubicBezTo>
                  <a:cubicBezTo>
                    <a:pt x="184143" y="175605"/>
                    <a:pt x="179064" y="171977"/>
                    <a:pt x="174710" y="169074"/>
                  </a:cubicBezTo>
                  <a:cubicBezTo>
                    <a:pt x="157294" y="157464"/>
                    <a:pt x="139879" y="145128"/>
                    <a:pt x="121738" y="134243"/>
                  </a:cubicBezTo>
                  <a:cubicBezTo>
                    <a:pt x="114482" y="129889"/>
                    <a:pt x="106500" y="127713"/>
                    <a:pt x="97066" y="124810"/>
                  </a:cubicBezTo>
                  <a:cubicBezTo>
                    <a:pt x="92713" y="123359"/>
                    <a:pt x="87633" y="121907"/>
                    <a:pt x="83279" y="120456"/>
                  </a:cubicBezTo>
                  <a:cubicBezTo>
                    <a:pt x="65864" y="113925"/>
                    <a:pt x="53528" y="105943"/>
                    <a:pt x="45546" y="93607"/>
                  </a:cubicBezTo>
                  <a:cubicBezTo>
                    <a:pt x="39015" y="84174"/>
                    <a:pt x="36838" y="72564"/>
                    <a:pt x="39015" y="60954"/>
                  </a:cubicBezTo>
                  <a:cubicBezTo>
                    <a:pt x="41192" y="49343"/>
                    <a:pt x="47723" y="39185"/>
                    <a:pt x="57156" y="32654"/>
                  </a:cubicBezTo>
                  <a:cubicBezTo>
                    <a:pt x="62236" y="29026"/>
                    <a:pt x="68041" y="28300"/>
                    <a:pt x="71669" y="28300"/>
                  </a:cubicBezTo>
                  <a:cubicBezTo>
                    <a:pt x="76023" y="28300"/>
                    <a:pt x="78925" y="26123"/>
                    <a:pt x="81102" y="22495"/>
                  </a:cubicBezTo>
                  <a:cubicBezTo>
                    <a:pt x="84730" y="16690"/>
                    <a:pt x="88359" y="12336"/>
                    <a:pt x="91987" y="9433"/>
                  </a:cubicBezTo>
                  <a:cubicBezTo>
                    <a:pt x="99243" y="3628"/>
                    <a:pt x="107225" y="0"/>
                    <a:pt x="115933" y="0"/>
                  </a:cubicBezTo>
                  <a:cubicBezTo>
                    <a:pt x="124641" y="0"/>
                    <a:pt x="133348" y="3628"/>
                    <a:pt x="140605" y="10159"/>
                  </a:cubicBezTo>
                  <a:cubicBezTo>
                    <a:pt x="146410" y="15238"/>
                    <a:pt x="152215" y="21769"/>
                    <a:pt x="155118" y="30477"/>
                  </a:cubicBezTo>
                  <a:cubicBezTo>
                    <a:pt x="162374" y="52246"/>
                    <a:pt x="176161" y="71113"/>
                    <a:pt x="199382" y="88528"/>
                  </a:cubicBezTo>
                  <a:cubicBezTo>
                    <a:pt x="221876" y="105943"/>
                    <a:pt x="245097" y="124084"/>
                    <a:pt x="266866" y="141500"/>
                  </a:cubicBezTo>
                  <a:cubicBezTo>
                    <a:pt x="280653" y="152384"/>
                    <a:pt x="293715" y="162543"/>
                    <a:pt x="307502" y="173428"/>
                  </a:cubicBezTo>
                  <a:cubicBezTo>
                    <a:pt x="332899" y="171251"/>
                    <a:pt x="358297" y="169800"/>
                    <a:pt x="383694" y="167623"/>
                  </a:cubicBezTo>
                  <a:cubicBezTo>
                    <a:pt x="409817" y="165446"/>
                    <a:pt x="435940" y="163269"/>
                    <a:pt x="462063" y="161818"/>
                  </a:cubicBezTo>
                  <a:cubicBezTo>
                    <a:pt x="477302" y="160366"/>
                    <a:pt x="491814" y="154561"/>
                    <a:pt x="510681" y="142225"/>
                  </a:cubicBezTo>
                  <a:cubicBezTo>
                    <a:pt x="518663" y="137146"/>
                    <a:pt x="526645" y="133518"/>
                    <a:pt x="534627" y="131341"/>
                  </a:cubicBezTo>
                  <a:cubicBezTo>
                    <a:pt x="537530" y="130615"/>
                    <a:pt x="540432" y="130615"/>
                    <a:pt x="542609" y="130615"/>
                  </a:cubicBezTo>
                  <a:cubicBezTo>
                    <a:pt x="561476" y="130615"/>
                    <a:pt x="576714" y="145128"/>
                    <a:pt x="578165" y="164720"/>
                  </a:cubicBezTo>
                  <a:cubicBezTo>
                    <a:pt x="578165" y="167623"/>
                    <a:pt x="578165" y="170525"/>
                    <a:pt x="578165" y="174154"/>
                  </a:cubicBezTo>
                  <a:lnTo>
                    <a:pt x="578165" y="174879"/>
                  </a:lnTo>
                  <a:cubicBezTo>
                    <a:pt x="578165" y="178507"/>
                    <a:pt x="578891" y="180684"/>
                    <a:pt x="581794" y="182861"/>
                  </a:cubicBezTo>
                  <a:cubicBezTo>
                    <a:pt x="590501" y="190843"/>
                    <a:pt x="594855" y="201728"/>
                    <a:pt x="594855" y="214064"/>
                  </a:cubicBezTo>
                  <a:cubicBezTo>
                    <a:pt x="594855" y="226400"/>
                    <a:pt x="589050" y="238010"/>
                    <a:pt x="580342" y="245266"/>
                  </a:cubicBezTo>
                  <a:cubicBezTo>
                    <a:pt x="570909" y="253248"/>
                    <a:pt x="559299" y="256876"/>
                    <a:pt x="545512" y="256876"/>
                  </a:cubicBezTo>
                  <a:cubicBezTo>
                    <a:pt x="541883" y="256876"/>
                    <a:pt x="538255" y="256876"/>
                    <a:pt x="533901" y="256151"/>
                  </a:cubicBezTo>
                  <a:cubicBezTo>
                    <a:pt x="526645" y="255425"/>
                    <a:pt x="520114" y="253974"/>
                    <a:pt x="514309" y="251797"/>
                  </a:cubicBezTo>
                  <a:cubicBezTo>
                    <a:pt x="497619" y="245266"/>
                    <a:pt x="478753" y="242364"/>
                    <a:pt x="456258" y="242364"/>
                  </a:cubicBezTo>
                  <a:cubicBezTo>
                    <a:pt x="453355" y="242364"/>
                    <a:pt x="449727" y="242364"/>
                    <a:pt x="446825" y="242364"/>
                  </a:cubicBezTo>
                  <a:cubicBezTo>
                    <a:pt x="431586" y="243089"/>
                    <a:pt x="417073" y="243089"/>
                    <a:pt x="401835" y="243815"/>
                  </a:cubicBezTo>
                  <a:cubicBezTo>
                    <a:pt x="401835" y="243815"/>
                    <a:pt x="402561" y="244541"/>
                    <a:pt x="402561" y="244541"/>
                  </a:cubicBezTo>
                  <a:cubicBezTo>
                    <a:pt x="410543" y="250346"/>
                    <a:pt x="418525" y="256151"/>
                    <a:pt x="426507" y="261956"/>
                  </a:cubicBezTo>
                  <a:cubicBezTo>
                    <a:pt x="448276" y="277920"/>
                    <a:pt x="472222" y="287353"/>
                    <a:pt x="500522" y="289530"/>
                  </a:cubicBezTo>
                  <a:cubicBezTo>
                    <a:pt x="510681" y="290256"/>
                    <a:pt x="522291" y="293884"/>
                    <a:pt x="533176" y="298964"/>
                  </a:cubicBezTo>
                  <a:cubicBezTo>
                    <a:pt x="552768" y="308397"/>
                    <a:pt x="562201" y="335971"/>
                    <a:pt x="552768" y="355563"/>
                  </a:cubicBezTo>
                  <a:cubicBezTo>
                    <a:pt x="549865" y="362094"/>
                    <a:pt x="543335" y="368625"/>
                    <a:pt x="536804" y="372253"/>
                  </a:cubicBezTo>
                  <a:cubicBezTo>
                    <a:pt x="528096" y="376607"/>
                    <a:pt x="520840" y="383138"/>
                    <a:pt x="515035" y="391845"/>
                  </a:cubicBezTo>
                  <a:cubicBezTo>
                    <a:pt x="504876" y="404907"/>
                    <a:pt x="491089" y="412163"/>
                    <a:pt x="475850" y="412163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50" name="גרפיקה 184">
              <a:extLst>
                <a:ext uri="{FF2B5EF4-FFF2-40B4-BE49-F238E27FC236}">
                  <a16:creationId xmlns:a16="http://schemas.microsoft.com/office/drawing/2014/main" id="{DF67408E-4308-4A21-AD7C-DEE714FA6CC1}"/>
                </a:ext>
              </a:extLst>
            </p:cNvPr>
            <p:cNvGrpSpPr/>
            <p:nvPr/>
          </p:nvGrpSpPr>
          <p:grpSpPr>
            <a:xfrm>
              <a:off x="1899429" y="1330841"/>
              <a:ext cx="133833" cy="113199"/>
              <a:chOff x="1899429" y="1330841"/>
              <a:chExt cx="133833" cy="113199"/>
            </a:xfrm>
          </p:grpSpPr>
          <p:sp>
            <p:nvSpPr>
              <p:cNvPr id="270" name="גרפיקה 184">
                <a:extLst>
                  <a:ext uri="{FF2B5EF4-FFF2-40B4-BE49-F238E27FC236}">
                    <a16:creationId xmlns:a16="http://schemas.microsoft.com/office/drawing/2014/main" id="{D56822C4-C052-46BA-AC10-BD483178E67C}"/>
                  </a:ext>
                </a:extLst>
              </p:cNvPr>
              <p:cNvSpPr/>
              <p:nvPr/>
            </p:nvSpPr>
            <p:spPr>
              <a:xfrm>
                <a:off x="1914331" y="1344628"/>
                <a:ext cx="104367" cy="84899"/>
              </a:xfrm>
              <a:custGeom>
                <a:avLst/>
                <a:gdLst>
                  <a:gd name="connsiteX0" fmla="*/ 58159 w 104367"/>
                  <a:gd name="connsiteY0" fmla="*/ 84900 h 84899"/>
                  <a:gd name="connsiteX1" fmla="*/ 9541 w 104367"/>
                  <a:gd name="connsiteY1" fmla="*/ 66033 h 84899"/>
                  <a:gd name="connsiteX2" fmla="*/ 108 w 104367"/>
                  <a:gd name="connsiteY2" fmla="*/ 39185 h 84899"/>
                  <a:gd name="connsiteX3" fmla="*/ 19700 w 104367"/>
                  <a:gd name="connsiteY3" fmla="*/ 4354 h 84899"/>
                  <a:gd name="connsiteX4" fmla="*/ 32036 w 104367"/>
                  <a:gd name="connsiteY4" fmla="*/ 0 h 84899"/>
                  <a:gd name="connsiteX5" fmla="*/ 36390 w 104367"/>
                  <a:gd name="connsiteY5" fmla="*/ 726 h 84899"/>
                  <a:gd name="connsiteX6" fmla="*/ 46549 w 104367"/>
                  <a:gd name="connsiteY6" fmla="*/ 2903 h 84899"/>
                  <a:gd name="connsiteX7" fmla="*/ 49452 w 104367"/>
                  <a:gd name="connsiteY7" fmla="*/ 3628 h 84899"/>
                  <a:gd name="connsiteX8" fmla="*/ 51629 w 104367"/>
                  <a:gd name="connsiteY8" fmla="*/ 4354 h 84899"/>
                  <a:gd name="connsiteX9" fmla="*/ 95167 w 104367"/>
                  <a:gd name="connsiteY9" fmla="*/ 26849 h 84899"/>
                  <a:gd name="connsiteX10" fmla="*/ 100972 w 104367"/>
                  <a:gd name="connsiteY10" fmla="*/ 58051 h 84899"/>
                  <a:gd name="connsiteX11" fmla="*/ 60336 w 104367"/>
                  <a:gd name="connsiteY11" fmla="*/ 84900 h 84899"/>
                  <a:gd name="connsiteX12" fmla="*/ 58159 w 104367"/>
                  <a:gd name="connsiteY12" fmla="*/ 84900 h 8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367" h="84899">
                    <a:moveTo>
                      <a:pt x="58159" y="84900"/>
                    </a:moveTo>
                    <a:cubicBezTo>
                      <a:pt x="34939" y="84174"/>
                      <a:pt x="20426" y="78369"/>
                      <a:pt x="9541" y="66033"/>
                    </a:cubicBezTo>
                    <a:cubicBezTo>
                      <a:pt x="2285" y="58051"/>
                      <a:pt x="-618" y="49343"/>
                      <a:pt x="108" y="39185"/>
                    </a:cubicBezTo>
                    <a:cubicBezTo>
                      <a:pt x="2285" y="24672"/>
                      <a:pt x="8816" y="13062"/>
                      <a:pt x="19700" y="4354"/>
                    </a:cubicBezTo>
                    <a:cubicBezTo>
                      <a:pt x="23329" y="1451"/>
                      <a:pt x="27682" y="0"/>
                      <a:pt x="32036" y="0"/>
                    </a:cubicBezTo>
                    <a:cubicBezTo>
                      <a:pt x="33488" y="0"/>
                      <a:pt x="34939" y="0"/>
                      <a:pt x="36390" y="726"/>
                    </a:cubicBezTo>
                    <a:cubicBezTo>
                      <a:pt x="40018" y="1451"/>
                      <a:pt x="43647" y="2177"/>
                      <a:pt x="46549" y="2903"/>
                    </a:cubicBezTo>
                    <a:lnTo>
                      <a:pt x="49452" y="3628"/>
                    </a:lnTo>
                    <a:lnTo>
                      <a:pt x="51629" y="4354"/>
                    </a:lnTo>
                    <a:cubicBezTo>
                      <a:pt x="69044" y="10885"/>
                      <a:pt x="83557" y="15964"/>
                      <a:pt x="95167" y="26849"/>
                    </a:cubicBezTo>
                    <a:cubicBezTo>
                      <a:pt x="105326" y="36282"/>
                      <a:pt x="106777" y="45715"/>
                      <a:pt x="100972" y="58051"/>
                    </a:cubicBezTo>
                    <a:cubicBezTo>
                      <a:pt x="91539" y="76192"/>
                      <a:pt x="79203" y="84900"/>
                      <a:pt x="60336" y="84900"/>
                    </a:cubicBezTo>
                    <a:cubicBezTo>
                      <a:pt x="60336" y="84900"/>
                      <a:pt x="58885" y="84900"/>
                      <a:pt x="58159" y="849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77" name="גרפיקה 184">
                <a:extLst>
                  <a:ext uri="{FF2B5EF4-FFF2-40B4-BE49-F238E27FC236}">
                    <a16:creationId xmlns:a16="http://schemas.microsoft.com/office/drawing/2014/main" id="{BA97962C-C010-4CDC-96DC-04B2392127BF}"/>
                  </a:ext>
                </a:extLst>
              </p:cNvPr>
              <p:cNvSpPr/>
              <p:nvPr/>
            </p:nvSpPr>
            <p:spPr>
              <a:xfrm>
                <a:off x="1899429" y="1330841"/>
                <a:ext cx="133833" cy="113199"/>
              </a:xfrm>
              <a:custGeom>
                <a:avLst/>
                <a:gdLst>
                  <a:gd name="connsiteX0" fmla="*/ 47664 w 133833"/>
                  <a:gd name="connsiteY0" fmla="*/ 29026 h 113199"/>
                  <a:gd name="connsiteX1" fmla="*/ 49841 w 133833"/>
                  <a:gd name="connsiteY1" fmla="*/ 29026 h 113199"/>
                  <a:gd name="connsiteX2" fmla="*/ 59274 w 133833"/>
                  <a:gd name="connsiteY2" fmla="*/ 31203 h 113199"/>
                  <a:gd name="connsiteX3" fmla="*/ 60725 w 133833"/>
                  <a:gd name="connsiteY3" fmla="*/ 31928 h 113199"/>
                  <a:gd name="connsiteX4" fmla="*/ 61451 w 133833"/>
                  <a:gd name="connsiteY4" fmla="*/ 32654 h 113199"/>
                  <a:gd name="connsiteX5" fmla="*/ 99910 w 133833"/>
                  <a:gd name="connsiteY5" fmla="*/ 52246 h 113199"/>
                  <a:gd name="connsiteX6" fmla="*/ 102087 w 133833"/>
                  <a:gd name="connsiteY6" fmla="*/ 66033 h 113199"/>
                  <a:gd name="connsiteX7" fmla="*/ 74513 w 133833"/>
                  <a:gd name="connsiteY7" fmla="*/ 84900 h 113199"/>
                  <a:gd name="connsiteX8" fmla="*/ 72336 w 133833"/>
                  <a:gd name="connsiteY8" fmla="*/ 84900 h 113199"/>
                  <a:gd name="connsiteX9" fmla="*/ 33151 w 133833"/>
                  <a:gd name="connsiteY9" fmla="*/ 71113 h 113199"/>
                  <a:gd name="connsiteX10" fmla="*/ 28072 w 133833"/>
                  <a:gd name="connsiteY10" fmla="*/ 56600 h 113199"/>
                  <a:gd name="connsiteX11" fmla="*/ 42585 w 133833"/>
                  <a:gd name="connsiteY11" fmla="*/ 31203 h 113199"/>
                  <a:gd name="connsiteX12" fmla="*/ 47664 w 133833"/>
                  <a:gd name="connsiteY12" fmla="*/ 29026 h 113199"/>
                  <a:gd name="connsiteX13" fmla="*/ 47664 w 133833"/>
                  <a:gd name="connsiteY13" fmla="*/ 0 h 113199"/>
                  <a:gd name="connsiteX14" fmla="*/ 25895 w 133833"/>
                  <a:gd name="connsiteY14" fmla="*/ 7256 h 113199"/>
                  <a:gd name="connsiteX15" fmla="*/ 497 w 133833"/>
                  <a:gd name="connsiteY15" fmla="*/ 51520 h 113199"/>
                  <a:gd name="connsiteX16" fmla="*/ 13559 w 133833"/>
                  <a:gd name="connsiteY16" fmla="*/ 89979 h 113199"/>
                  <a:gd name="connsiteX17" fmla="*/ 72336 w 133833"/>
                  <a:gd name="connsiteY17" fmla="*/ 113200 h 113199"/>
                  <a:gd name="connsiteX18" fmla="*/ 75238 w 133833"/>
                  <a:gd name="connsiteY18" fmla="*/ 113200 h 113199"/>
                  <a:gd name="connsiteX19" fmla="*/ 128936 w 133833"/>
                  <a:gd name="connsiteY19" fmla="*/ 78369 h 113199"/>
                  <a:gd name="connsiteX20" fmla="*/ 120228 w 133833"/>
                  <a:gd name="connsiteY20" fmla="*/ 30477 h 113199"/>
                  <a:gd name="connsiteX21" fmla="*/ 68708 w 133833"/>
                  <a:gd name="connsiteY21" fmla="*/ 3628 h 113199"/>
                  <a:gd name="connsiteX22" fmla="*/ 54195 w 133833"/>
                  <a:gd name="connsiteY22" fmla="*/ 726 h 113199"/>
                  <a:gd name="connsiteX23" fmla="*/ 47664 w 133833"/>
                  <a:gd name="connsiteY23" fmla="*/ 0 h 113199"/>
                  <a:gd name="connsiteX24" fmla="*/ 47664 w 133833"/>
                  <a:gd name="connsiteY24" fmla="*/ 0 h 11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3833" h="113199">
                    <a:moveTo>
                      <a:pt x="47664" y="29026"/>
                    </a:moveTo>
                    <a:cubicBezTo>
                      <a:pt x="48390" y="29026"/>
                      <a:pt x="49115" y="29026"/>
                      <a:pt x="49841" y="29026"/>
                    </a:cubicBezTo>
                    <a:cubicBezTo>
                      <a:pt x="53469" y="29751"/>
                      <a:pt x="56372" y="30477"/>
                      <a:pt x="59274" y="31203"/>
                    </a:cubicBezTo>
                    <a:lnTo>
                      <a:pt x="60725" y="31928"/>
                    </a:lnTo>
                    <a:lnTo>
                      <a:pt x="61451" y="32654"/>
                    </a:lnTo>
                    <a:cubicBezTo>
                      <a:pt x="78141" y="38459"/>
                      <a:pt x="91202" y="43538"/>
                      <a:pt x="99910" y="52246"/>
                    </a:cubicBezTo>
                    <a:cubicBezTo>
                      <a:pt x="105715" y="57326"/>
                      <a:pt x="105715" y="59502"/>
                      <a:pt x="102087" y="66033"/>
                    </a:cubicBezTo>
                    <a:cubicBezTo>
                      <a:pt x="94105" y="81997"/>
                      <a:pt x="85397" y="84900"/>
                      <a:pt x="74513" y="84900"/>
                    </a:cubicBezTo>
                    <a:cubicBezTo>
                      <a:pt x="73787" y="84900"/>
                      <a:pt x="73061" y="84900"/>
                      <a:pt x="72336" y="84900"/>
                    </a:cubicBezTo>
                    <a:cubicBezTo>
                      <a:pt x="53469" y="84174"/>
                      <a:pt x="41859" y="79820"/>
                      <a:pt x="33151" y="71113"/>
                    </a:cubicBezTo>
                    <a:cubicBezTo>
                      <a:pt x="27346" y="64582"/>
                      <a:pt x="27346" y="60228"/>
                      <a:pt x="28072" y="56600"/>
                    </a:cubicBezTo>
                    <a:cubicBezTo>
                      <a:pt x="29523" y="45715"/>
                      <a:pt x="34602" y="37733"/>
                      <a:pt x="42585" y="31203"/>
                    </a:cubicBezTo>
                    <a:cubicBezTo>
                      <a:pt x="45487" y="29026"/>
                      <a:pt x="46213" y="29026"/>
                      <a:pt x="47664" y="29026"/>
                    </a:cubicBezTo>
                    <a:moveTo>
                      <a:pt x="47664" y="0"/>
                    </a:moveTo>
                    <a:cubicBezTo>
                      <a:pt x="39682" y="0"/>
                      <a:pt x="32426" y="2177"/>
                      <a:pt x="25895" y="7256"/>
                    </a:cubicBezTo>
                    <a:cubicBezTo>
                      <a:pt x="11382" y="18141"/>
                      <a:pt x="3400" y="33379"/>
                      <a:pt x="497" y="51520"/>
                    </a:cubicBezTo>
                    <a:cubicBezTo>
                      <a:pt x="-1680" y="66033"/>
                      <a:pt x="3400" y="79095"/>
                      <a:pt x="13559" y="89979"/>
                    </a:cubicBezTo>
                    <a:cubicBezTo>
                      <a:pt x="29523" y="107395"/>
                      <a:pt x="49841" y="112474"/>
                      <a:pt x="72336" y="113200"/>
                    </a:cubicBezTo>
                    <a:cubicBezTo>
                      <a:pt x="73061" y="113200"/>
                      <a:pt x="74513" y="113200"/>
                      <a:pt x="75238" y="113200"/>
                    </a:cubicBezTo>
                    <a:cubicBezTo>
                      <a:pt x="100636" y="113200"/>
                      <a:pt x="117325" y="100864"/>
                      <a:pt x="128936" y="78369"/>
                    </a:cubicBezTo>
                    <a:cubicBezTo>
                      <a:pt x="137643" y="60228"/>
                      <a:pt x="134741" y="44264"/>
                      <a:pt x="120228" y="30477"/>
                    </a:cubicBezTo>
                    <a:cubicBezTo>
                      <a:pt x="106441" y="16690"/>
                      <a:pt x="88300" y="10885"/>
                      <a:pt x="68708" y="3628"/>
                    </a:cubicBezTo>
                    <a:cubicBezTo>
                      <a:pt x="65079" y="2903"/>
                      <a:pt x="60000" y="1451"/>
                      <a:pt x="54195" y="726"/>
                    </a:cubicBezTo>
                    <a:cubicBezTo>
                      <a:pt x="52018" y="0"/>
                      <a:pt x="49841" y="0"/>
                      <a:pt x="47664" y="0"/>
                    </a:cubicBezTo>
                    <a:lnTo>
                      <a:pt x="4766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51" name="גרפיקה 184">
              <a:extLst>
                <a:ext uri="{FF2B5EF4-FFF2-40B4-BE49-F238E27FC236}">
                  <a16:creationId xmlns:a16="http://schemas.microsoft.com/office/drawing/2014/main" id="{812E6BAD-47C5-4467-92DC-E249E760D1E5}"/>
                </a:ext>
              </a:extLst>
            </p:cNvPr>
            <p:cNvGrpSpPr/>
            <p:nvPr/>
          </p:nvGrpSpPr>
          <p:grpSpPr>
            <a:xfrm>
              <a:off x="2075367" y="1388892"/>
              <a:ext cx="129350" cy="111748"/>
              <a:chOff x="2075367" y="1388892"/>
              <a:chExt cx="129350" cy="111748"/>
            </a:xfrm>
          </p:grpSpPr>
          <p:sp>
            <p:nvSpPr>
              <p:cNvPr id="256" name="גרפיקה 184">
                <a:extLst>
                  <a:ext uri="{FF2B5EF4-FFF2-40B4-BE49-F238E27FC236}">
                    <a16:creationId xmlns:a16="http://schemas.microsoft.com/office/drawing/2014/main" id="{86D607B9-1972-4D19-8D36-A40D35AAEE08}"/>
                  </a:ext>
                </a:extLst>
              </p:cNvPr>
              <p:cNvSpPr/>
              <p:nvPr/>
            </p:nvSpPr>
            <p:spPr>
              <a:xfrm>
                <a:off x="2090210" y="1403404"/>
                <a:ext cx="100729" cy="82722"/>
              </a:xfrm>
              <a:custGeom>
                <a:avLst/>
                <a:gdLst>
                  <a:gd name="connsiteX0" fmla="*/ 60787 w 100729"/>
                  <a:gd name="connsiteY0" fmla="*/ 82723 h 82722"/>
                  <a:gd name="connsiteX1" fmla="*/ 31036 w 100729"/>
                  <a:gd name="connsiteY1" fmla="*/ 74741 h 82722"/>
                  <a:gd name="connsiteX2" fmla="*/ 5639 w 100729"/>
                  <a:gd name="connsiteY2" fmla="*/ 53697 h 82722"/>
                  <a:gd name="connsiteX3" fmla="*/ 4188 w 100729"/>
                  <a:gd name="connsiteY3" fmla="*/ 12336 h 82722"/>
                  <a:gd name="connsiteX4" fmla="*/ 25231 w 100729"/>
                  <a:gd name="connsiteY4" fmla="*/ 0 h 82722"/>
                  <a:gd name="connsiteX5" fmla="*/ 70221 w 100729"/>
                  <a:gd name="connsiteY5" fmla="*/ 5805 h 82722"/>
                  <a:gd name="connsiteX6" fmla="*/ 76026 w 100729"/>
                  <a:gd name="connsiteY6" fmla="*/ 7256 h 82722"/>
                  <a:gd name="connsiteX7" fmla="*/ 100698 w 100729"/>
                  <a:gd name="connsiteY7" fmla="*/ 39185 h 82722"/>
                  <a:gd name="connsiteX8" fmla="*/ 68770 w 100729"/>
                  <a:gd name="connsiteY8" fmla="*/ 81997 h 82722"/>
                  <a:gd name="connsiteX9" fmla="*/ 60787 w 100729"/>
                  <a:gd name="connsiteY9" fmla="*/ 82723 h 82722"/>
                  <a:gd name="connsiteX10" fmla="*/ 60787 w 100729"/>
                  <a:gd name="connsiteY10" fmla="*/ 82723 h 82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729" h="82722">
                    <a:moveTo>
                      <a:pt x="60787" y="82723"/>
                    </a:moveTo>
                    <a:cubicBezTo>
                      <a:pt x="51354" y="82723"/>
                      <a:pt x="41921" y="79820"/>
                      <a:pt x="31036" y="74741"/>
                    </a:cubicBezTo>
                    <a:cubicBezTo>
                      <a:pt x="17975" y="68210"/>
                      <a:pt x="9993" y="62405"/>
                      <a:pt x="5639" y="53697"/>
                    </a:cubicBezTo>
                    <a:cubicBezTo>
                      <a:pt x="-1618" y="39910"/>
                      <a:pt x="-1618" y="26123"/>
                      <a:pt x="4188" y="12336"/>
                    </a:cubicBezTo>
                    <a:cubicBezTo>
                      <a:pt x="5639" y="9433"/>
                      <a:pt x="9267" y="0"/>
                      <a:pt x="25231" y="0"/>
                    </a:cubicBezTo>
                    <a:cubicBezTo>
                      <a:pt x="38293" y="0"/>
                      <a:pt x="63690" y="4354"/>
                      <a:pt x="70221" y="5805"/>
                    </a:cubicBezTo>
                    <a:lnTo>
                      <a:pt x="76026" y="7256"/>
                    </a:lnTo>
                    <a:cubicBezTo>
                      <a:pt x="94167" y="13062"/>
                      <a:pt x="99972" y="20318"/>
                      <a:pt x="100698" y="39185"/>
                    </a:cubicBezTo>
                    <a:cubicBezTo>
                      <a:pt x="101423" y="63131"/>
                      <a:pt x="89813" y="78369"/>
                      <a:pt x="68770" y="81997"/>
                    </a:cubicBezTo>
                    <a:cubicBezTo>
                      <a:pt x="65867" y="81997"/>
                      <a:pt x="62964" y="82723"/>
                      <a:pt x="60787" y="82723"/>
                    </a:cubicBezTo>
                    <a:cubicBezTo>
                      <a:pt x="60787" y="82723"/>
                      <a:pt x="60787" y="82723"/>
                      <a:pt x="60787" y="82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69" name="גרפיקה 184">
                <a:extLst>
                  <a:ext uri="{FF2B5EF4-FFF2-40B4-BE49-F238E27FC236}">
                    <a16:creationId xmlns:a16="http://schemas.microsoft.com/office/drawing/2014/main" id="{E87E2BBE-E42E-476A-9678-191FA9E02C78}"/>
                  </a:ext>
                </a:extLst>
              </p:cNvPr>
              <p:cNvSpPr/>
              <p:nvPr/>
            </p:nvSpPr>
            <p:spPr>
              <a:xfrm>
                <a:off x="2075367" y="1388892"/>
                <a:ext cx="129350" cy="111748"/>
              </a:xfrm>
              <a:custGeom>
                <a:avLst/>
                <a:gdLst>
                  <a:gd name="connsiteX0" fmla="*/ 40074 w 129350"/>
                  <a:gd name="connsiteY0" fmla="*/ 29026 h 111748"/>
                  <a:gd name="connsiteX1" fmla="*/ 40074 w 129350"/>
                  <a:gd name="connsiteY1" fmla="*/ 29026 h 111748"/>
                  <a:gd name="connsiteX2" fmla="*/ 81436 w 129350"/>
                  <a:gd name="connsiteY2" fmla="*/ 34105 h 111748"/>
                  <a:gd name="connsiteX3" fmla="*/ 82162 w 129350"/>
                  <a:gd name="connsiteY3" fmla="*/ 34105 h 111748"/>
                  <a:gd name="connsiteX4" fmla="*/ 83613 w 129350"/>
                  <a:gd name="connsiteY4" fmla="*/ 34831 h 111748"/>
                  <a:gd name="connsiteX5" fmla="*/ 86515 w 129350"/>
                  <a:gd name="connsiteY5" fmla="*/ 35556 h 111748"/>
                  <a:gd name="connsiteX6" fmla="*/ 100303 w 129350"/>
                  <a:gd name="connsiteY6" fmla="*/ 54423 h 111748"/>
                  <a:gd name="connsiteX7" fmla="*/ 80710 w 129350"/>
                  <a:gd name="connsiteY7" fmla="*/ 82723 h 111748"/>
                  <a:gd name="connsiteX8" fmla="*/ 74905 w 129350"/>
                  <a:gd name="connsiteY8" fmla="*/ 83449 h 111748"/>
                  <a:gd name="connsiteX9" fmla="*/ 51685 w 129350"/>
                  <a:gd name="connsiteY9" fmla="*/ 76918 h 111748"/>
                  <a:gd name="connsiteX10" fmla="*/ 32818 w 129350"/>
                  <a:gd name="connsiteY10" fmla="*/ 62405 h 111748"/>
                  <a:gd name="connsiteX11" fmla="*/ 31367 w 129350"/>
                  <a:gd name="connsiteY11" fmla="*/ 33379 h 111748"/>
                  <a:gd name="connsiteX12" fmla="*/ 40074 w 129350"/>
                  <a:gd name="connsiteY12" fmla="*/ 29026 h 111748"/>
                  <a:gd name="connsiteX13" fmla="*/ 40074 w 129350"/>
                  <a:gd name="connsiteY13" fmla="*/ 0 h 111748"/>
                  <a:gd name="connsiteX14" fmla="*/ 5244 w 129350"/>
                  <a:gd name="connsiteY14" fmla="*/ 21044 h 111748"/>
                  <a:gd name="connsiteX15" fmla="*/ 7421 w 129350"/>
                  <a:gd name="connsiteY15" fmla="*/ 74741 h 111748"/>
                  <a:gd name="connsiteX16" fmla="*/ 39349 w 129350"/>
                  <a:gd name="connsiteY16" fmla="*/ 102315 h 111748"/>
                  <a:gd name="connsiteX17" fmla="*/ 75631 w 129350"/>
                  <a:gd name="connsiteY17" fmla="*/ 111749 h 111748"/>
                  <a:gd name="connsiteX18" fmla="*/ 85790 w 129350"/>
                  <a:gd name="connsiteY18" fmla="*/ 111023 h 111748"/>
                  <a:gd name="connsiteX19" fmla="*/ 129328 w 129350"/>
                  <a:gd name="connsiteY19" fmla="*/ 53697 h 111748"/>
                  <a:gd name="connsiteX20" fmla="*/ 94497 w 129350"/>
                  <a:gd name="connsiteY20" fmla="*/ 7982 h 111748"/>
                  <a:gd name="connsiteX21" fmla="*/ 90144 w 129350"/>
                  <a:gd name="connsiteY21" fmla="*/ 6531 h 111748"/>
                  <a:gd name="connsiteX22" fmla="*/ 40074 w 129350"/>
                  <a:gd name="connsiteY22" fmla="*/ 0 h 111748"/>
                  <a:gd name="connsiteX23" fmla="*/ 40074 w 129350"/>
                  <a:gd name="connsiteY23" fmla="*/ 0 h 111748"/>
                  <a:gd name="connsiteX24" fmla="*/ 40074 w 129350"/>
                  <a:gd name="connsiteY24" fmla="*/ 0 h 11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9350" h="111748">
                    <a:moveTo>
                      <a:pt x="40074" y="29026"/>
                    </a:moveTo>
                    <a:lnTo>
                      <a:pt x="40074" y="29026"/>
                    </a:lnTo>
                    <a:cubicBezTo>
                      <a:pt x="51685" y="29026"/>
                      <a:pt x="74905" y="32654"/>
                      <a:pt x="81436" y="34105"/>
                    </a:cubicBezTo>
                    <a:lnTo>
                      <a:pt x="82162" y="34105"/>
                    </a:lnTo>
                    <a:lnTo>
                      <a:pt x="83613" y="34831"/>
                    </a:lnTo>
                    <a:lnTo>
                      <a:pt x="86515" y="35556"/>
                    </a:lnTo>
                    <a:cubicBezTo>
                      <a:pt x="98851" y="39185"/>
                      <a:pt x="100303" y="41361"/>
                      <a:pt x="100303" y="54423"/>
                    </a:cubicBezTo>
                    <a:cubicBezTo>
                      <a:pt x="101028" y="70387"/>
                      <a:pt x="94497" y="79820"/>
                      <a:pt x="80710" y="82723"/>
                    </a:cubicBezTo>
                    <a:cubicBezTo>
                      <a:pt x="78533" y="82723"/>
                      <a:pt x="77082" y="83449"/>
                      <a:pt x="74905" y="83449"/>
                    </a:cubicBezTo>
                    <a:cubicBezTo>
                      <a:pt x="67649" y="83449"/>
                      <a:pt x="60392" y="81272"/>
                      <a:pt x="51685" y="76918"/>
                    </a:cubicBezTo>
                    <a:cubicBezTo>
                      <a:pt x="42251" y="71838"/>
                      <a:pt x="34995" y="67484"/>
                      <a:pt x="32818" y="62405"/>
                    </a:cubicBezTo>
                    <a:cubicBezTo>
                      <a:pt x="27739" y="52246"/>
                      <a:pt x="27739" y="42813"/>
                      <a:pt x="31367" y="33379"/>
                    </a:cubicBezTo>
                    <a:cubicBezTo>
                      <a:pt x="32818" y="30477"/>
                      <a:pt x="33544" y="29026"/>
                      <a:pt x="40074" y="29026"/>
                    </a:cubicBezTo>
                    <a:moveTo>
                      <a:pt x="40074" y="0"/>
                    </a:moveTo>
                    <a:cubicBezTo>
                      <a:pt x="24836" y="0"/>
                      <a:pt x="11775" y="6531"/>
                      <a:pt x="5244" y="21044"/>
                    </a:cubicBezTo>
                    <a:cubicBezTo>
                      <a:pt x="-2738" y="39185"/>
                      <a:pt x="-1287" y="57326"/>
                      <a:pt x="7421" y="74741"/>
                    </a:cubicBezTo>
                    <a:cubicBezTo>
                      <a:pt x="13951" y="88528"/>
                      <a:pt x="26287" y="95784"/>
                      <a:pt x="39349" y="102315"/>
                    </a:cubicBezTo>
                    <a:cubicBezTo>
                      <a:pt x="50959" y="108120"/>
                      <a:pt x="62569" y="111749"/>
                      <a:pt x="75631" y="111749"/>
                    </a:cubicBezTo>
                    <a:cubicBezTo>
                      <a:pt x="79259" y="111749"/>
                      <a:pt x="82162" y="111749"/>
                      <a:pt x="85790" y="111023"/>
                    </a:cubicBezTo>
                    <a:cubicBezTo>
                      <a:pt x="113364" y="106669"/>
                      <a:pt x="130054" y="84174"/>
                      <a:pt x="129328" y="53697"/>
                    </a:cubicBezTo>
                    <a:cubicBezTo>
                      <a:pt x="128602" y="28300"/>
                      <a:pt x="119169" y="15238"/>
                      <a:pt x="94497" y="7982"/>
                    </a:cubicBezTo>
                    <a:cubicBezTo>
                      <a:pt x="93046" y="7256"/>
                      <a:pt x="91595" y="7256"/>
                      <a:pt x="90144" y="6531"/>
                    </a:cubicBezTo>
                    <a:cubicBezTo>
                      <a:pt x="90869" y="5805"/>
                      <a:pt x="57490" y="0"/>
                      <a:pt x="40074" y="0"/>
                    </a:cubicBezTo>
                    <a:cubicBezTo>
                      <a:pt x="40800" y="0"/>
                      <a:pt x="40074" y="0"/>
                      <a:pt x="40074" y="0"/>
                    </a:cubicBezTo>
                    <a:lnTo>
                      <a:pt x="4007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8B8B3B-287A-4693-8EA5-04FCADB4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תקשורת </a:t>
            </a:r>
            <a:r>
              <a:rPr lang="en-US" dirty="0"/>
              <a:t>Frontend</a:t>
            </a:r>
            <a:r>
              <a:rPr lang="he-IL" dirty="0"/>
              <a:t> + </a:t>
            </a:r>
            <a:r>
              <a:rPr lang="en-US" dirty="0"/>
              <a:t>Backend</a:t>
            </a:r>
            <a:endParaRPr lang="en-IL" dirty="0"/>
          </a:p>
        </p:txBody>
      </p:sp>
      <p:pic>
        <p:nvPicPr>
          <p:cNvPr id="14" name="Picture 4" descr="תוצאת תמונה עבור ‪Chess funny image‬‏">
            <a:extLst>
              <a:ext uri="{FF2B5EF4-FFF2-40B4-BE49-F238E27FC236}">
                <a16:creationId xmlns:a16="http://schemas.microsoft.com/office/drawing/2014/main" id="{F4599D63-6348-466C-98D4-C863F8F38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15" y="3421380"/>
            <a:ext cx="2518966" cy="14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E4D76FC-D4F0-49A9-B085-75CEF3D30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886" y="1159494"/>
            <a:ext cx="6086225" cy="2130507"/>
          </a:xfrm>
        </p:spPr>
        <p:txBody>
          <a:bodyPr/>
          <a:lstStyle/>
          <a:p>
            <a:pPr marL="342900" lvl="0" indent="-342900">
              <a:buSzPts val="1960"/>
              <a:buFont typeface="Arial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הרכיב הגרפי (</a:t>
            </a:r>
            <a:r>
              <a:rPr lang="en-US" sz="14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והמנוע החישובי (</a:t>
            </a:r>
            <a:r>
              <a:rPr lang="en-US" sz="14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מתקשרים ביניהם בעזרת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named pipes</a:t>
            </a:r>
          </a:p>
          <a:p>
            <a:pPr marL="342900" lvl="0"/>
            <a:endParaRPr lang="en-US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spcBef>
                <a:spcPts val="640"/>
              </a:spcBef>
              <a:buSzPts val="1960"/>
              <a:buFont typeface="Arial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לא נרחיב על הנושא, מוזמנים להעמיק ולחקור בזמנכם/ן הפנוי.</a:t>
            </a:r>
          </a:p>
          <a:p>
            <a:pPr marL="342900" lvl="0">
              <a:spcBef>
                <a:spcPts val="640"/>
              </a:spcBef>
            </a:pP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spcBef>
                <a:spcPts val="640"/>
              </a:spcBef>
              <a:buSzPts val="1960"/>
              <a:buFont typeface="Arial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על מנת שהרכיבים יתקשרו מוגדר ביניהם </a:t>
            </a:r>
            <a:r>
              <a:rPr lang="he-IL" sz="1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פרוטוקול אפליקטיבי 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(נראה בהמשך)</a:t>
            </a:r>
          </a:p>
        </p:txBody>
      </p:sp>
      <p:sp>
        <p:nvSpPr>
          <p:cNvPr id="17" name="Google Shape;232;p19">
            <a:extLst>
              <a:ext uri="{FF2B5EF4-FFF2-40B4-BE49-F238E27FC236}">
                <a16:creationId xmlns:a16="http://schemas.microsoft.com/office/drawing/2014/main" id="{77EE85ED-6739-405E-8118-1A03DDDEE8F0}"/>
              </a:ext>
            </a:extLst>
          </p:cNvPr>
          <p:cNvSpPr txBox="1">
            <a:spLocks/>
          </p:cNvSpPr>
          <p:nvPr/>
        </p:nvSpPr>
        <p:spPr>
          <a:xfrm>
            <a:off x="8358256" y="622459"/>
            <a:ext cx="741833" cy="24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05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18" name="גרפיקה 332">
            <a:extLst>
              <a:ext uri="{FF2B5EF4-FFF2-40B4-BE49-F238E27FC236}">
                <a16:creationId xmlns:a16="http://schemas.microsoft.com/office/drawing/2014/main" id="{DEC569E8-62E8-4067-993B-12A54B0BED48}"/>
              </a:ext>
            </a:extLst>
          </p:cNvPr>
          <p:cNvGrpSpPr/>
          <p:nvPr/>
        </p:nvGrpSpPr>
        <p:grpSpPr>
          <a:xfrm>
            <a:off x="8450889" y="132389"/>
            <a:ext cx="556161" cy="550471"/>
            <a:chOff x="701139" y="2115178"/>
            <a:chExt cx="586178" cy="668405"/>
          </a:xfrm>
        </p:grpSpPr>
        <p:sp>
          <p:nvSpPr>
            <p:cNvPr id="19" name="גרפיקה 332">
              <a:extLst>
                <a:ext uri="{FF2B5EF4-FFF2-40B4-BE49-F238E27FC236}">
                  <a16:creationId xmlns:a16="http://schemas.microsoft.com/office/drawing/2014/main" id="{0119E4F3-41CC-442F-B986-F613345CAF2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32">
              <a:extLst>
                <a:ext uri="{FF2B5EF4-FFF2-40B4-BE49-F238E27FC236}">
                  <a16:creationId xmlns:a16="http://schemas.microsoft.com/office/drawing/2014/main" id="{BA32D046-11F4-47A1-B7E8-0B5DEE707441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1" name="גרפיקה 332">
              <a:extLst>
                <a:ext uri="{FF2B5EF4-FFF2-40B4-BE49-F238E27FC236}">
                  <a16:creationId xmlns:a16="http://schemas.microsoft.com/office/drawing/2014/main" id="{99E2623B-8791-44F3-BE29-E21C87D0A0AF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24" name="גרפיקה 332">
                <a:extLst>
                  <a:ext uri="{FF2B5EF4-FFF2-40B4-BE49-F238E27FC236}">
                    <a16:creationId xmlns:a16="http://schemas.microsoft.com/office/drawing/2014/main" id="{D90319F8-BC09-4B74-9F92-9F25ADE18099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5" name="גרפיקה 332">
                <a:extLst>
                  <a:ext uri="{FF2B5EF4-FFF2-40B4-BE49-F238E27FC236}">
                    <a16:creationId xmlns:a16="http://schemas.microsoft.com/office/drawing/2014/main" id="{5D9AF7B3-A7A1-40D9-849F-F4CBF0FB5810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2" name="גרפיקה 332">
              <a:extLst>
                <a:ext uri="{FF2B5EF4-FFF2-40B4-BE49-F238E27FC236}">
                  <a16:creationId xmlns:a16="http://schemas.microsoft.com/office/drawing/2014/main" id="{501AF4EA-F085-4119-B39E-EBCADD7C35CE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32">
              <a:extLst>
                <a:ext uri="{FF2B5EF4-FFF2-40B4-BE49-F238E27FC236}">
                  <a16:creationId xmlns:a16="http://schemas.microsoft.com/office/drawing/2014/main" id="{98CA9C65-94F1-470B-8DC1-03FBBF29B8E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95515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8B8B3B-287A-4693-8EA5-04FCADB4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מהלך התור</a:t>
            </a:r>
            <a:endParaRPr lang="en-IL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4599D63-6348-466C-98D4-C863F8F38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623973" y="3421380"/>
            <a:ext cx="1896050" cy="14258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E4D76FC-D4F0-49A9-B085-75CEF3D30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1159494"/>
            <a:ext cx="6426391" cy="2130507"/>
          </a:xfrm>
        </p:spPr>
        <p:txBody>
          <a:bodyPr/>
          <a:lstStyle/>
          <a:p>
            <a:pPr marL="342900" lvl="0" indent="-342900">
              <a:buSzPts val="1960"/>
              <a:buFont typeface="Arial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עם תחילת פעולת ה-</a:t>
            </a:r>
            <a:r>
              <a:rPr lang="en-US" sz="14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הוא שולח ל-</a:t>
            </a:r>
            <a:r>
              <a:rPr lang="en-US" sz="14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מחרוזת המכילה את </a:t>
            </a:r>
            <a:r>
              <a:rPr lang="he-IL" sz="14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לוח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4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המשחק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(הסבר מפורט בהמשך)</a:t>
            </a:r>
          </a:p>
          <a:p>
            <a:pPr marL="342900" lvl="0"/>
            <a:endParaRPr lang="he-IL" sz="10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spcBef>
                <a:spcPts val="640"/>
              </a:spcBef>
              <a:buSzPts val="1960"/>
              <a:buFont typeface="Arial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4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שולח ל-</a:t>
            </a:r>
            <a:r>
              <a:rPr lang="en-US" sz="14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את </a:t>
            </a:r>
            <a:r>
              <a:rPr lang="he-IL" sz="1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משבצת המקור 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ואת </a:t>
            </a:r>
            <a:r>
              <a:rPr lang="he-IL" sz="1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משבצת היעד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 </a:t>
            </a:r>
            <a:b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לדוגמא: הזז את הכלי שב-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a2</a:t>
            </a:r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למשבצת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a4</a:t>
            </a:r>
          </a:p>
          <a:p>
            <a:pPr marL="342900" lvl="0" indent="457200">
              <a:spcBef>
                <a:spcPts val="560"/>
              </a:spcBef>
            </a:pPr>
            <a:endParaRPr lang="en-US" sz="10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spcBef>
                <a:spcPts val="640"/>
              </a:spcBef>
              <a:buSzPts val="1960"/>
              <a:buFont typeface="Arial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4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מריץ את המהלך ומחזיר ל-</a:t>
            </a:r>
            <a:r>
              <a:rPr lang="en-US" sz="14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קוד כלשהו.</a:t>
            </a:r>
            <a:endParaRPr lang="he-IL" sz="10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7" name="Google Shape;232;p19">
            <a:extLst>
              <a:ext uri="{FF2B5EF4-FFF2-40B4-BE49-F238E27FC236}">
                <a16:creationId xmlns:a16="http://schemas.microsoft.com/office/drawing/2014/main" id="{77EE85ED-6739-405E-8118-1A03DDDEE8F0}"/>
              </a:ext>
            </a:extLst>
          </p:cNvPr>
          <p:cNvSpPr txBox="1">
            <a:spLocks/>
          </p:cNvSpPr>
          <p:nvPr/>
        </p:nvSpPr>
        <p:spPr>
          <a:xfrm>
            <a:off x="8358256" y="622459"/>
            <a:ext cx="741833" cy="24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05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18" name="גרפיקה 332">
            <a:extLst>
              <a:ext uri="{FF2B5EF4-FFF2-40B4-BE49-F238E27FC236}">
                <a16:creationId xmlns:a16="http://schemas.microsoft.com/office/drawing/2014/main" id="{DEC569E8-62E8-4067-993B-12A54B0BED48}"/>
              </a:ext>
            </a:extLst>
          </p:cNvPr>
          <p:cNvGrpSpPr/>
          <p:nvPr/>
        </p:nvGrpSpPr>
        <p:grpSpPr>
          <a:xfrm>
            <a:off x="8450889" y="132389"/>
            <a:ext cx="556161" cy="550471"/>
            <a:chOff x="701139" y="2115178"/>
            <a:chExt cx="586178" cy="668405"/>
          </a:xfrm>
        </p:grpSpPr>
        <p:sp>
          <p:nvSpPr>
            <p:cNvPr id="19" name="גרפיקה 332">
              <a:extLst>
                <a:ext uri="{FF2B5EF4-FFF2-40B4-BE49-F238E27FC236}">
                  <a16:creationId xmlns:a16="http://schemas.microsoft.com/office/drawing/2014/main" id="{0119E4F3-41CC-442F-B986-F613345CAF2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32">
              <a:extLst>
                <a:ext uri="{FF2B5EF4-FFF2-40B4-BE49-F238E27FC236}">
                  <a16:creationId xmlns:a16="http://schemas.microsoft.com/office/drawing/2014/main" id="{BA32D046-11F4-47A1-B7E8-0B5DEE707441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1" name="גרפיקה 332">
              <a:extLst>
                <a:ext uri="{FF2B5EF4-FFF2-40B4-BE49-F238E27FC236}">
                  <a16:creationId xmlns:a16="http://schemas.microsoft.com/office/drawing/2014/main" id="{99E2623B-8791-44F3-BE29-E21C87D0A0AF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24" name="גרפיקה 332">
                <a:extLst>
                  <a:ext uri="{FF2B5EF4-FFF2-40B4-BE49-F238E27FC236}">
                    <a16:creationId xmlns:a16="http://schemas.microsoft.com/office/drawing/2014/main" id="{D90319F8-BC09-4B74-9F92-9F25ADE18099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5" name="גרפיקה 332">
                <a:extLst>
                  <a:ext uri="{FF2B5EF4-FFF2-40B4-BE49-F238E27FC236}">
                    <a16:creationId xmlns:a16="http://schemas.microsoft.com/office/drawing/2014/main" id="{5D9AF7B3-A7A1-40D9-849F-F4CBF0FB5810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2" name="גרפיקה 332">
              <a:extLst>
                <a:ext uri="{FF2B5EF4-FFF2-40B4-BE49-F238E27FC236}">
                  <a16:creationId xmlns:a16="http://schemas.microsoft.com/office/drawing/2014/main" id="{501AF4EA-F085-4119-B39E-EBCADD7C35CE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32">
              <a:extLst>
                <a:ext uri="{FF2B5EF4-FFF2-40B4-BE49-F238E27FC236}">
                  <a16:creationId xmlns:a16="http://schemas.microsoft.com/office/drawing/2014/main" id="{98CA9C65-94F1-470B-8DC1-03FBBF29B8E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65217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8B8B3B-287A-4693-8EA5-04FCADB4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51705"/>
            <a:ext cx="8064000" cy="662400"/>
          </a:xfrm>
        </p:spPr>
        <p:txBody>
          <a:bodyPr/>
          <a:lstStyle/>
          <a:p>
            <a:r>
              <a:rPr lang="en-US" dirty="0"/>
              <a:t>Backend</a:t>
            </a:r>
            <a:endParaRPr lang="en-IL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E4D76FC-D4F0-49A9-B085-75CEF3D30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025" y="534144"/>
            <a:ext cx="6426391" cy="3977685"/>
          </a:xfrm>
        </p:spPr>
        <p:txBody>
          <a:bodyPr/>
          <a:lstStyle/>
          <a:p>
            <a:pPr marL="0" lvl="0" indent="0">
              <a:buSzPts val="1960"/>
              <a:buNone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4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צריך לוודא האם:</a:t>
            </a:r>
          </a:p>
          <a:p>
            <a:pPr marL="723900" lvl="1" indent="-228600" algn="r">
              <a:buSzPct val="145000"/>
              <a:buFont typeface="Arial" panose="020B0604020202020204" pitchFamily="34" charset="0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משבצת המקור ומשבצת היעד נמצאות בתחום הלוח</a:t>
            </a:r>
          </a:p>
          <a:p>
            <a:pPr marL="723900" lvl="1" indent="-228600" algn="r">
              <a:buSzPct val="145000"/>
              <a:buFont typeface="Arial" panose="020B0604020202020204" pitchFamily="34" charset="0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במשבצת המקור קיים כלי של השחקן הנוכחי</a:t>
            </a:r>
          </a:p>
          <a:p>
            <a:pPr marL="723900" lvl="1" indent="-228600" algn="r">
              <a:buSzPct val="145000"/>
              <a:buFont typeface="Arial" panose="020B0604020202020204" pitchFamily="34" charset="0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במשבצת היעד </a:t>
            </a:r>
            <a:r>
              <a:rPr lang="he-IL" sz="11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לא</a:t>
            </a: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קיים כלי של השחקן הנוכחי</a:t>
            </a:r>
            <a:b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723900" lvl="1" indent="-228600" algn="r">
              <a:buSzPct val="145000"/>
              <a:buFont typeface="Arial" panose="020B0604020202020204" pitchFamily="34" charset="0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הכלי שבמשבצת המקור </a:t>
            </a:r>
            <a:r>
              <a:rPr lang="he-IL" sz="11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יכול לנוע </a:t>
            </a: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אל משבצת היעד:</a:t>
            </a:r>
          </a:p>
          <a:p>
            <a:pPr marL="1123950" lvl="2" indent="-171450" algn="r">
              <a:buSzPct val="145000"/>
              <a:buFont typeface="Wingdings" panose="05000000000000000000" pitchFamily="2" charset="2"/>
              <a:buChar char="ü"/>
            </a:pPr>
            <a:r>
              <a:rPr lang="he-IL" sz="1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חוקיות התנועה של הכלי</a:t>
            </a:r>
          </a:p>
          <a:p>
            <a:pPr marL="1123950" lvl="2" indent="-171450" algn="r">
              <a:buSzPct val="145000"/>
              <a:buFont typeface="Wingdings" panose="05000000000000000000" pitchFamily="2" charset="2"/>
              <a:buChar char="ü"/>
            </a:pPr>
            <a:r>
              <a:rPr lang="he-IL" sz="1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אין כלי שחוסם את הדרך</a:t>
            </a:r>
          </a:p>
          <a:p>
            <a:pPr marL="1123950" lvl="2" indent="-171450" algn="r">
              <a:buSzPct val="145000"/>
              <a:buFont typeface="Wingdings" panose="05000000000000000000" pitchFamily="2" charset="2"/>
              <a:buChar char="ü"/>
            </a:pPr>
            <a:r>
              <a:rPr lang="he-IL" sz="1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התזוזה לא תגרום לשח על השחקן הנוכחי</a:t>
            </a:r>
            <a:b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838200" lvl="1" indent="-342900" algn="r">
              <a:buSzPct val="145000"/>
              <a:buFont typeface="Arial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המהלך של השחקן הנוכחי </a:t>
            </a:r>
            <a:r>
              <a:rPr lang="he-IL" sz="11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גרם לשח </a:t>
            </a: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אצל השחקן היריב</a:t>
            </a:r>
            <a:b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lvl="0" indent="0" algn="ctr">
              <a:buSzPts val="1960"/>
              <a:buNone/>
            </a:pPr>
            <a:r>
              <a:rPr lang="he-IL" sz="1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אם התזוזה חוקית, יש לבצע אותה, ולהעביר את התור לשחקן השני </a:t>
            </a:r>
          </a:p>
        </p:txBody>
      </p:sp>
      <p:sp>
        <p:nvSpPr>
          <p:cNvPr id="17" name="Google Shape;232;p19">
            <a:extLst>
              <a:ext uri="{FF2B5EF4-FFF2-40B4-BE49-F238E27FC236}">
                <a16:creationId xmlns:a16="http://schemas.microsoft.com/office/drawing/2014/main" id="{77EE85ED-6739-405E-8118-1A03DDDEE8F0}"/>
              </a:ext>
            </a:extLst>
          </p:cNvPr>
          <p:cNvSpPr txBox="1">
            <a:spLocks/>
          </p:cNvSpPr>
          <p:nvPr/>
        </p:nvSpPr>
        <p:spPr>
          <a:xfrm>
            <a:off x="8358256" y="622459"/>
            <a:ext cx="741833" cy="24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05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18" name="גרפיקה 332">
            <a:extLst>
              <a:ext uri="{FF2B5EF4-FFF2-40B4-BE49-F238E27FC236}">
                <a16:creationId xmlns:a16="http://schemas.microsoft.com/office/drawing/2014/main" id="{DEC569E8-62E8-4067-993B-12A54B0BED48}"/>
              </a:ext>
            </a:extLst>
          </p:cNvPr>
          <p:cNvGrpSpPr/>
          <p:nvPr/>
        </p:nvGrpSpPr>
        <p:grpSpPr>
          <a:xfrm>
            <a:off x="8450889" y="132389"/>
            <a:ext cx="556161" cy="550471"/>
            <a:chOff x="701139" y="2115178"/>
            <a:chExt cx="586178" cy="668405"/>
          </a:xfrm>
        </p:grpSpPr>
        <p:sp>
          <p:nvSpPr>
            <p:cNvPr id="19" name="גרפיקה 332">
              <a:extLst>
                <a:ext uri="{FF2B5EF4-FFF2-40B4-BE49-F238E27FC236}">
                  <a16:creationId xmlns:a16="http://schemas.microsoft.com/office/drawing/2014/main" id="{0119E4F3-41CC-442F-B986-F613345CAF2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32">
              <a:extLst>
                <a:ext uri="{FF2B5EF4-FFF2-40B4-BE49-F238E27FC236}">
                  <a16:creationId xmlns:a16="http://schemas.microsoft.com/office/drawing/2014/main" id="{BA32D046-11F4-47A1-B7E8-0B5DEE707441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1" name="גרפיקה 332">
              <a:extLst>
                <a:ext uri="{FF2B5EF4-FFF2-40B4-BE49-F238E27FC236}">
                  <a16:creationId xmlns:a16="http://schemas.microsoft.com/office/drawing/2014/main" id="{99E2623B-8791-44F3-BE29-E21C87D0A0AF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24" name="גרפיקה 332">
                <a:extLst>
                  <a:ext uri="{FF2B5EF4-FFF2-40B4-BE49-F238E27FC236}">
                    <a16:creationId xmlns:a16="http://schemas.microsoft.com/office/drawing/2014/main" id="{D90319F8-BC09-4B74-9F92-9F25ADE18099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5" name="גרפיקה 332">
                <a:extLst>
                  <a:ext uri="{FF2B5EF4-FFF2-40B4-BE49-F238E27FC236}">
                    <a16:creationId xmlns:a16="http://schemas.microsoft.com/office/drawing/2014/main" id="{5D9AF7B3-A7A1-40D9-849F-F4CBF0FB5810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2" name="גרפיקה 332">
              <a:extLst>
                <a:ext uri="{FF2B5EF4-FFF2-40B4-BE49-F238E27FC236}">
                  <a16:creationId xmlns:a16="http://schemas.microsoft.com/office/drawing/2014/main" id="{501AF4EA-F085-4119-B39E-EBCADD7C35CE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32">
              <a:extLst>
                <a:ext uri="{FF2B5EF4-FFF2-40B4-BE49-F238E27FC236}">
                  <a16:creationId xmlns:a16="http://schemas.microsoft.com/office/drawing/2014/main" id="{98CA9C65-94F1-470B-8DC1-03FBBF29B8E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15" name="Picture 2" descr="תוצאת תמונה עבור ‪Backend funny meme‬‏">
            <a:extLst>
              <a:ext uri="{FF2B5EF4-FFF2-40B4-BE49-F238E27FC236}">
                <a16:creationId xmlns:a16="http://schemas.microsoft.com/office/drawing/2014/main" id="{B5A4C1F0-08E7-4BA1-BE30-3ED0D2167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"/>
          <a:stretch/>
        </p:blipFill>
        <p:spPr bwMode="auto">
          <a:xfrm>
            <a:off x="1050926" y="1196544"/>
            <a:ext cx="1485156" cy="1953232"/>
          </a:xfrm>
          <a:prstGeom prst="rect">
            <a:avLst/>
          </a:prstGeom>
          <a:noFill/>
          <a:ln w="31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50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E4D76FC-D4F0-49A9-B085-75CEF3D30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9932" y="1105085"/>
            <a:ext cx="6924134" cy="431056"/>
          </a:xfrm>
        </p:spPr>
        <p:txBody>
          <a:bodyPr/>
          <a:lstStyle/>
          <a:p>
            <a:pPr marL="133350" indent="0">
              <a:buNone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כאשר אנחנו מבצעים פעולה על ה-</a:t>
            </a:r>
            <a:r>
              <a:rPr lang="en-US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Frontend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, ה-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Frontend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 יחזיר בחזרה </a:t>
            </a:r>
            <a:r>
              <a:rPr lang="he-IL" sz="16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הודעה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...</a:t>
            </a:r>
            <a:endParaRPr lang="en-US" sz="1600" dirty="0">
              <a:solidFill>
                <a:schemeClr val="accent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7" name="Google Shape;232;p19">
            <a:extLst>
              <a:ext uri="{FF2B5EF4-FFF2-40B4-BE49-F238E27FC236}">
                <a16:creationId xmlns:a16="http://schemas.microsoft.com/office/drawing/2014/main" id="{77EE85ED-6739-405E-8118-1A03DDDEE8F0}"/>
              </a:ext>
            </a:extLst>
          </p:cNvPr>
          <p:cNvSpPr txBox="1">
            <a:spLocks/>
          </p:cNvSpPr>
          <p:nvPr/>
        </p:nvSpPr>
        <p:spPr>
          <a:xfrm>
            <a:off x="8358256" y="622459"/>
            <a:ext cx="741833" cy="24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05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18" name="גרפיקה 332">
            <a:extLst>
              <a:ext uri="{FF2B5EF4-FFF2-40B4-BE49-F238E27FC236}">
                <a16:creationId xmlns:a16="http://schemas.microsoft.com/office/drawing/2014/main" id="{DEC569E8-62E8-4067-993B-12A54B0BED48}"/>
              </a:ext>
            </a:extLst>
          </p:cNvPr>
          <p:cNvGrpSpPr/>
          <p:nvPr/>
        </p:nvGrpSpPr>
        <p:grpSpPr>
          <a:xfrm>
            <a:off x="8450889" y="132389"/>
            <a:ext cx="556161" cy="550471"/>
            <a:chOff x="701139" y="2115178"/>
            <a:chExt cx="586178" cy="668405"/>
          </a:xfrm>
        </p:grpSpPr>
        <p:sp>
          <p:nvSpPr>
            <p:cNvPr id="19" name="גרפיקה 332">
              <a:extLst>
                <a:ext uri="{FF2B5EF4-FFF2-40B4-BE49-F238E27FC236}">
                  <a16:creationId xmlns:a16="http://schemas.microsoft.com/office/drawing/2014/main" id="{0119E4F3-41CC-442F-B986-F613345CAF2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32">
              <a:extLst>
                <a:ext uri="{FF2B5EF4-FFF2-40B4-BE49-F238E27FC236}">
                  <a16:creationId xmlns:a16="http://schemas.microsoft.com/office/drawing/2014/main" id="{BA32D046-11F4-47A1-B7E8-0B5DEE707441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1" name="גרפיקה 332">
              <a:extLst>
                <a:ext uri="{FF2B5EF4-FFF2-40B4-BE49-F238E27FC236}">
                  <a16:creationId xmlns:a16="http://schemas.microsoft.com/office/drawing/2014/main" id="{99E2623B-8791-44F3-BE29-E21C87D0A0AF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24" name="גרפיקה 332">
                <a:extLst>
                  <a:ext uri="{FF2B5EF4-FFF2-40B4-BE49-F238E27FC236}">
                    <a16:creationId xmlns:a16="http://schemas.microsoft.com/office/drawing/2014/main" id="{D90319F8-BC09-4B74-9F92-9F25ADE18099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5" name="גרפיקה 332">
                <a:extLst>
                  <a:ext uri="{FF2B5EF4-FFF2-40B4-BE49-F238E27FC236}">
                    <a16:creationId xmlns:a16="http://schemas.microsoft.com/office/drawing/2014/main" id="{5D9AF7B3-A7A1-40D9-849F-F4CBF0FB5810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2" name="גרפיקה 332">
              <a:extLst>
                <a:ext uri="{FF2B5EF4-FFF2-40B4-BE49-F238E27FC236}">
                  <a16:creationId xmlns:a16="http://schemas.microsoft.com/office/drawing/2014/main" id="{501AF4EA-F085-4119-B39E-EBCADD7C35CE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32">
              <a:extLst>
                <a:ext uri="{FF2B5EF4-FFF2-40B4-BE49-F238E27FC236}">
                  <a16:creationId xmlns:a16="http://schemas.microsoft.com/office/drawing/2014/main" id="{98CA9C65-94F1-470B-8DC1-03FBBF29B8E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353D39D-D73C-4A86-96BA-18D85C5F7203}"/>
              </a:ext>
            </a:extLst>
          </p:cNvPr>
          <p:cNvSpPr txBox="1">
            <a:spLocks/>
          </p:cNvSpPr>
          <p:nvPr/>
        </p:nvSpPr>
        <p:spPr>
          <a:xfrm>
            <a:off x="991210" y="1634490"/>
            <a:ext cx="7161577" cy="163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9100" marR="0" lvl="0" indent="-2857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133350" lvl="0" indent="0" algn="ctr">
              <a:lnSpc>
                <a:spcPct val="80000"/>
              </a:lnSpc>
              <a:buClr>
                <a:schemeClr val="dk1"/>
              </a:buClr>
              <a:buSzPts val="1372"/>
              <a:buNone/>
            </a:pPr>
            <a:r>
              <a:rPr lang="he-IL" sz="24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תזוזה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0" lvl="0" indent="0">
              <a:lnSpc>
                <a:spcPct val="80000"/>
              </a:lnSpc>
              <a:buSzPts val="1372"/>
              <a:buNone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לאחר שהמשתמש בחר משבצת מקור ויעד, תישלח מה-</a:t>
            </a:r>
            <a:r>
              <a:rPr lang="en-US" sz="14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Frontend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בחזרה מחרוזת שמתארת את המהלך – (משבצת מקור ומשבצת היעד משמאל לימין)</a:t>
            </a:r>
            <a:b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</a:br>
            <a:b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</a:br>
            <a:r>
              <a:rPr lang="he-IL" sz="1400" dirty="0">
                <a:solidFill>
                  <a:srgbClr val="FF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*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 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לדוגמא: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אם חזרה המחרוזת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“e2e4”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זה אומר שניסו להזיז את הכלי שבמשבצת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e2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 למשבצת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al"/>
              </a:rPr>
              <a:t>e4</a:t>
            </a:r>
          </a:p>
        </p:txBody>
      </p:sp>
      <p:pic>
        <p:nvPicPr>
          <p:cNvPr id="26" name="Picture 8" descr="תמונה קשורה">
            <a:extLst>
              <a:ext uri="{FF2B5EF4-FFF2-40B4-BE49-F238E27FC236}">
                <a16:creationId xmlns:a16="http://schemas.microsoft.com/office/drawing/2014/main" id="{C32E88AA-2F1A-46BD-9DCD-0B87517EB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89" y="3509010"/>
            <a:ext cx="1224622" cy="122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2">
            <a:extLst>
              <a:ext uri="{FF2B5EF4-FFF2-40B4-BE49-F238E27FC236}">
                <a16:creationId xmlns:a16="http://schemas.microsoft.com/office/drawing/2014/main" id="{DDDE1320-5C0E-4D28-8D9E-A0E2702C217D}"/>
              </a:ext>
            </a:extLst>
          </p:cNvPr>
          <p:cNvSpPr txBox="1">
            <a:spLocks/>
          </p:cNvSpPr>
          <p:nvPr/>
        </p:nvSpPr>
        <p:spPr>
          <a:xfrm>
            <a:off x="540000" y="278648"/>
            <a:ext cx="80640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+mj-cs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r>
              <a:rPr lang="he-IL"/>
              <a:t>פרוטוקול אפליקטיבי – </a:t>
            </a:r>
            <a:r>
              <a:rPr lang="en-US">
                <a:solidFill>
                  <a:schemeClr val="accent1"/>
                </a:solidFill>
              </a:rPr>
              <a:t>Frontend</a:t>
            </a:r>
            <a:r>
              <a:rPr lang="he-IL"/>
              <a:t> ל-</a:t>
            </a:r>
            <a:r>
              <a:rPr lang="en-US">
                <a:solidFill>
                  <a:schemeClr val="bg2"/>
                </a:solidFill>
              </a:rPr>
              <a:t>Backend</a:t>
            </a:r>
            <a:endParaRPr lang="en-I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50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8B8B3B-287A-4693-8EA5-04FCADB4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8648"/>
            <a:ext cx="8064000" cy="662400"/>
          </a:xfrm>
        </p:spPr>
        <p:txBody>
          <a:bodyPr/>
          <a:lstStyle/>
          <a:p>
            <a:r>
              <a:rPr lang="he-IL" dirty="0"/>
              <a:t>פרוטוקול אפליקטיבי – </a:t>
            </a:r>
            <a:r>
              <a:rPr lang="en-US" dirty="0">
                <a:solidFill>
                  <a:schemeClr val="accent1"/>
                </a:solidFill>
              </a:rPr>
              <a:t>Frontend</a:t>
            </a:r>
            <a:r>
              <a:rPr lang="he-IL" dirty="0"/>
              <a:t> ל-</a:t>
            </a:r>
            <a:r>
              <a:rPr lang="en-US" dirty="0">
                <a:solidFill>
                  <a:schemeClr val="bg2"/>
                </a:solidFill>
              </a:rPr>
              <a:t>Backend</a:t>
            </a:r>
            <a:endParaRPr lang="en-IL" dirty="0">
              <a:solidFill>
                <a:schemeClr val="bg2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E4D76FC-D4F0-49A9-B085-75CEF3D30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056" y="1152904"/>
            <a:ext cx="6759670" cy="3238500"/>
          </a:xfrm>
        </p:spPr>
        <p:txBody>
          <a:bodyPr anchor="t"/>
          <a:lstStyle/>
          <a:p>
            <a:pPr marL="133350" indent="0" algn="ctr">
              <a:buNone/>
            </a:pPr>
            <a:r>
              <a:rPr lang="he-IL" sz="20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תחילת משחק</a:t>
            </a:r>
            <a:b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</a:br>
            <a:endParaRPr lang="he-IL" sz="7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133350" indent="0">
              <a:buNone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בתחילת המשחק יש לשלוח ל-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Frontend 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 מחרוזת בת </a:t>
            </a:r>
            <a:r>
              <a:rPr lang="he-IL" sz="14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66 תווים 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שמתארת את הלוח</a:t>
            </a:r>
            <a:b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133350" indent="0">
              <a:buNone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המחרוזת בנויה בצורה הבאה:</a:t>
            </a:r>
          </a:p>
          <a:p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64 התווים הראשונים מייצגים את הכלים בכל משבצת (החל מהפינה השמאלית העליונה, ועד הפינה הימנית התחתונה).</a:t>
            </a:r>
          </a:p>
          <a:p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התו ה-65 מציין איזה שחקן מתחיל (0 – לבן, אחר – שחור)</a:t>
            </a:r>
          </a:p>
          <a:p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התו ה-66 הוא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NULL</a:t>
            </a:r>
            <a:b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133350" indent="0">
              <a:buNone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אות קטנה מייצגת כלי שחור, אות גדולה מייצגת כלי לבן.</a:t>
            </a:r>
          </a:p>
          <a:p>
            <a:pPr marL="133350" indent="0">
              <a:buNone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האותיות:</a:t>
            </a:r>
            <a:b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</p:txBody>
      </p:sp>
      <p:sp>
        <p:nvSpPr>
          <p:cNvPr id="17" name="Google Shape;232;p19">
            <a:extLst>
              <a:ext uri="{FF2B5EF4-FFF2-40B4-BE49-F238E27FC236}">
                <a16:creationId xmlns:a16="http://schemas.microsoft.com/office/drawing/2014/main" id="{77EE85ED-6739-405E-8118-1A03DDDEE8F0}"/>
              </a:ext>
            </a:extLst>
          </p:cNvPr>
          <p:cNvSpPr txBox="1">
            <a:spLocks/>
          </p:cNvSpPr>
          <p:nvPr/>
        </p:nvSpPr>
        <p:spPr>
          <a:xfrm>
            <a:off x="8358256" y="622459"/>
            <a:ext cx="741833" cy="24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05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18" name="גרפיקה 332">
            <a:extLst>
              <a:ext uri="{FF2B5EF4-FFF2-40B4-BE49-F238E27FC236}">
                <a16:creationId xmlns:a16="http://schemas.microsoft.com/office/drawing/2014/main" id="{DEC569E8-62E8-4067-993B-12A54B0BED48}"/>
              </a:ext>
            </a:extLst>
          </p:cNvPr>
          <p:cNvGrpSpPr/>
          <p:nvPr/>
        </p:nvGrpSpPr>
        <p:grpSpPr>
          <a:xfrm>
            <a:off x="8450889" y="132389"/>
            <a:ext cx="556161" cy="550471"/>
            <a:chOff x="701139" y="2115178"/>
            <a:chExt cx="586178" cy="668405"/>
          </a:xfrm>
        </p:grpSpPr>
        <p:sp>
          <p:nvSpPr>
            <p:cNvPr id="19" name="גרפיקה 332">
              <a:extLst>
                <a:ext uri="{FF2B5EF4-FFF2-40B4-BE49-F238E27FC236}">
                  <a16:creationId xmlns:a16="http://schemas.microsoft.com/office/drawing/2014/main" id="{0119E4F3-41CC-442F-B986-F613345CAF2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32">
              <a:extLst>
                <a:ext uri="{FF2B5EF4-FFF2-40B4-BE49-F238E27FC236}">
                  <a16:creationId xmlns:a16="http://schemas.microsoft.com/office/drawing/2014/main" id="{BA32D046-11F4-47A1-B7E8-0B5DEE707441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1" name="גרפיקה 332">
              <a:extLst>
                <a:ext uri="{FF2B5EF4-FFF2-40B4-BE49-F238E27FC236}">
                  <a16:creationId xmlns:a16="http://schemas.microsoft.com/office/drawing/2014/main" id="{99E2623B-8791-44F3-BE29-E21C87D0A0AF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24" name="גרפיקה 332">
                <a:extLst>
                  <a:ext uri="{FF2B5EF4-FFF2-40B4-BE49-F238E27FC236}">
                    <a16:creationId xmlns:a16="http://schemas.microsoft.com/office/drawing/2014/main" id="{D90319F8-BC09-4B74-9F92-9F25ADE18099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5" name="גרפיקה 332">
                <a:extLst>
                  <a:ext uri="{FF2B5EF4-FFF2-40B4-BE49-F238E27FC236}">
                    <a16:creationId xmlns:a16="http://schemas.microsoft.com/office/drawing/2014/main" id="{5D9AF7B3-A7A1-40D9-849F-F4CBF0FB5810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2" name="גרפיקה 332">
              <a:extLst>
                <a:ext uri="{FF2B5EF4-FFF2-40B4-BE49-F238E27FC236}">
                  <a16:creationId xmlns:a16="http://schemas.microsoft.com/office/drawing/2014/main" id="{501AF4EA-F085-4119-B39E-EBCADD7C35CE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32">
              <a:extLst>
                <a:ext uri="{FF2B5EF4-FFF2-40B4-BE49-F238E27FC236}">
                  <a16:creationId xmlns:a16="http://schemas.microsoft.com/office/drawing/2014/main" id="{98CA9C65-94F1-470B-8DC1-03FBBF29B8E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4" name="Picture 3" descr="A picture containing chessman&#10;&#10;Description automatically generated">
            <a:extLst>
              <a:ext uri="{FF2B5EF4-FFF2-40B4-BE49-F238E27FC236}">
                <a16:creationId xmlns:a16="http://schemas.microsoft.com/office/drawing/2014/main" id="{586C0A1B-5B5F-4117-8203-387672707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093" y="3536952"/>
            <a:ext cx="1727096" cy="575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DE970-2F90-41C3-95F4-BF402F36F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093" y="4173109"/>
            <a:ext cx="1727096" cy="570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85C66B-D25E-4DFD-AEDA-C3AFF190252D}"/>
                  </a:ext>
                </a:extLst>
              </p:cNvPr>
              <p:cNvSpPr txBox="1"/>
              <p:nvPr/>
            </p:nvSpPr>
            <p:spPr>
              <a:xfrm>
                <a:off x="2265363" y="3616117"/>
                <a:ext cx="4613274" cy="1298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80000"/>
                  </a:lnSpc>
                  <a:buClr>
                    <a:schemeClr val="dk1"/>
                  </a:buClr>
                  <a:buSzPts val="1372"/>
                </a:pP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𝑲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או</a:t>
                </a:r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𝒌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=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מלך לבן או שחור</a:t>
                </a:r>
              </a:p>
              <a:p>
                <a:pPr algn="r" rtl="1">
                  <a:lnSpc>
                    <a:spcPct val="80000"/>
                  </a:lnSpc>
                  <a:buClr>
                    <a:schemeClr val="dk1"/>
                  </a:buClr>
                  <a:buSzPts val="1372"/>
                </a:pPr>
                <a14:m>
                  <m:oMath xmlns:m="http://schemas.openxmlformats.org/officeDocument/2006/math">
                    <m:r>
                      <a:rPr 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𝑸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או</a:t>
                </a:r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𝒒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= 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מלכה לבנה או שחורה</a:t>
                </a:r>
              </a:p>
              <a:p>
                <a:pPr algn="r" rtl="1">
                  <a:lnSpc>
                    <a:spcPct val="80000"/>
                  </a:lnSpc>
                  <a:buClr>
                    <a:schemeClr val="dk1"/>
                  </a:buClr>
                  <a:buSzPts val="1372"/>
                </a:pPr>
                <a14:m>
                  <m:oMath xmlns:m="http://schemas.openxmlformats.org/officeDocument/2006/math">
                    <m:r>
                      <a:rPr 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𝑹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או</a:t>
                </a:r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𝒓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=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צריח לבן או שחור</a:t>
                </a:r>
              </a:p>
              <a:p>
                <a:pPr algn="r" rtl="1">
                  <a:lnSpc>
                    <a:spcPct val="80000"/>
                  </a:lnSpc>
                  <a:buClr>
                    <a:schemeClr val="dk1"/>
                  </a:buClr>
                  <a:buSzPts val="1372"/>
                </a:pPr>
                <a14:m>
                  <m:oMath xmlns:m="http://schemas.openxmlformats.org/officeDocument/2006/math">
                    <m:r>
                      <a:rPr 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𝑵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או</a:t>
                </a:r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𝒏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=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פרש לבן או שחור</a:t>
                </a:r>
              </a:p>
              <a:p>
                <a:pPr algn="r" rtl="1">
                  <a:lnSpc>
                    <a:spcPct val="80000"/>
                  </a:lnSpc>
                  <a:buClr>
                    <a:schemeClr val="dk1"/>
                  </a:buClr>
                  <a:buSzPts val="1372"/>
                </a:pPr>
                <a14:m>
                  <m:oMath xmlns:m="http://schemas.openxmlformats.org/officeDocument/2006/math">
                    <m:r>
                      <a:rPr 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𝑩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או</a:t>
                </a:r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𝒃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=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רץ לבן או שחור</a:t>
                </a:r>
              </a:p>
              <a:p>
                <a:pPr algn="r" rtl="1">
                  <a:lnSpc>
                    <a:spcPct val="80000"/>
                  </a:lnSpc>
                  <a:buClr>
                    <a:schemeClr val="dk1"/>
                  </a:buClr>
                  <a:buSzPts val="1372"/>
                </a:pPr>
                <a14:m>
                  <m:oMath xmlns:m="http://schemas.openxmlformats.org/officeDocument/2006/math">
                    <m:r>
                      <a:rPr 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𝑷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או</a:t>
                </a:r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𝒑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=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חייל לבן או שחור</a:t>
                </a:r>
              </a:p>
              <a:p>
                <a:pPr algn="r" rtl="1">
                  <a:lnSpc>
                    <a:spcPct val="80000"/>
                  </a:lnSpc>
                  <a:buClr>
                    <a:schemeClr val="dk1"/>
                  </a:buClr>
                  <a:buSzPts val="1372"/>
                </a:pPr>
                <a14:m>
                  <m:oMath xmlns:m="http://schemas.openxmlformats.org/officeDocument/2006/math">
                    <m:r>
                      <a:rPr lang="he-IL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#</m:t>
                    </m:r>
                  </m:oMath>
                </a14:m>
                <a:r>
                  <a:rPr lang="he-IL" sz="14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he-IL" sz="1400" dirty="0">
                    <a:solidFill>
                      <a:schemeClr val="dk1"/>
                    </a:solidFill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  <a:sym typeface="Arial"/>
                  </a:rPr>
                  <a:t>משבצת ריקה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85C66B-D25E-4DFD-AEDA-C3AFF1902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63" y="3616117"/>
                <a:ext cx="4613274" cy="1298817"/>
              </a:xfrm>
              <a:prstGeom prst="rect">
                <a:avLst/>
              </a:prstGeom>
              <a:blipFill>
                <a:blip r:embed="rId5"/>
                <a:stretch>
                  <a:fillRect t="-4695" r="-661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600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8B8B3B-287A-4693-8EA5-04FCADB4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8648"/>
            <a:ext cx="8064000" cy="662400"/>
          </a:xfrm>
        </p:spPr>
        <p:txBody>
          <a:bodyPr/>
          <a:lstStyle/>
          <a:p>
            <a:r>
              <a:rPr lang="he-IL" dirty="0"/>
              <a:t>פרוטוקול אפליקטיבי – </a:t>
            </a:r>
            <a:r>
              <a:rPr lang="en-US" dirty="0">
                <a:solidFill>
                  <a:schemeClr val="accent1"/>
                </a:solidFill>
              </a:rPr>
              <a:t>Frontend</a:t>
            </a:r>
            <a:r>
              <a:rPr lang="he-IL" dirty="0"/>
              <a:t> ל-</a:t>
            </a:r>
            <a:r>
              <a:rPr lang="en-US" dirty="0">
                <a:solidFill>
                  <a:schemeClr val="bg2"/>
                </a:solidFill>
              </a:rPr>
              <a:t>Backend</a:t>
            </a:r>
            <a:endParaRPr lang="en-IL" dirty="0">
              <a:solidFill>
                <a:schemeClr val="bg2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E4D76FC-D4F0-49A9-B085-75CEF3D30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056" y="1152904"/>
            <a:ext cx="6759670" cy="1743977"/>
          </a:xfrm>
        </p:spPr>
        <p:txBody>
          <a:bodyPr anchor="t"/>
          <a:lstStyle/>
          <a:p>
            <a:pPr marL="133350" indent="0" algn="ctr">
              <a:buNone/>
            </a:pPr>
            <a:r>
              <a:rPr lang="he-IL" sz="20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קודי משחק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</a:br>
            <a:endParaRPr lang="he-IL" sz="7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133350" indent="0">
              <a:buNone/>
            </a:pP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133350" indent="0" algn="r">
              <a:buNone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אחרי שבוצעה פעולה על ה-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Frontend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, ואחרי שביצענו את המהלך המבוקש ב-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Backend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 יש להחזיר ל-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Frontend 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 </a:t>
            </a:r>
            <a:r>
              <a:rPr lang="he-IL" sz="14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מחרוזת בת שני תווים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. </a:t>
            </a:r>
            <a:b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</a:b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התו הראשון מייצג קוד, והתו השני הוא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NULL</a:t>
            </a: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133350" indent="0">
              <a:buNone/>
            </a:pP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133350" indent="0">
              <a:buNone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קודים מוסכמים מראש:</a:t>
            </a:r>
          </a:p>
          <a:p>
            <a:pPr marL="133350" indent="0">
              <a:buNone/>
            </a:pPr>
            <a:b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</p:txBody>
      </p:sp>
      <p:sp>
        <p:nvSpPr>
          <p:cNvPr id="17" name="Google Shape;232;p19">
            <a:extLst>
              <a:ext uri="{FF2B5EF4-FFF2-40B4-BE49-F238E27FC236}">
                <a16:creationId xmlns:a16="http://schemas.microsoft.com/office/drawing/2014/main" id="{77EE85ED-6739-405E-8118-1A03DDDEE8F0}"/>
              </a:ext>
            </a:extLst>
          </p:cNvPr>
          <p:cNvSpPr txBox="1">
            <a:spLocks/>
          </p:cNvSpPr>
          <p:nvPr/>
        </p:nvSpPr>
        <p:spPr>
          <a:xfrm>
            <a:off x="8358256" y="622459"/>
            <a:ext cx="741833" cy="24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05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18" name="גרפיקה 332">
            <a:extLst>
              <a:ext uri="{FF2B5EF4-FFF2-40B4-BE49-F238E27FC236}">
                <a16:creationId xmlns:a16="http://schemas.microsoft.com/office/drawing/2014/main" id="{DEC569E8-62E8-4067-993B-12A54B0BED48}"/>
              </a:ext>
            </a:extLst>
          </p:cNvPr>
          <p:cNvGrpSpPr/>
          <p:nvPr/>
        </p:nvGrpSpPr>
        <p:grpSpPr>
          <a:xfrm>
            <a:off x="8450889" y="132389"/>
            <a:ext cx="556161" cy="550471"/>
            <a:chOff x="701139" y="2115178"/>
            <a:chExt cx="586178" cy="668405"/>
          </a:xfrm>
        </p:grpSpPr>
        <p:sp>
          <p:nvSpPr>
            <p:cNvPr id="19" name="גרפיקה 332">
              <a:extLst>
                <a:ext uri="{FF2B5EF4-FFF2-40B4-BE49-F238E27FC236}">
                  <a16:creationId xmlns:a16="http://schemas.microsoft.com/office/drawing/2014/main" id="{0119E4F3-41CC-442F-B986-F613345CAF2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32">
              <a:extLst>
                <a:ext uri="{FF2B5EF4-FFF2-40B4-BE49-F238E27FC236}">
                  <a16:creationId xmlns:a16="http://schemas.microsoft.com/office/drawing/2014/main" id="{BA32D046-11F4-47A1-B7E8-0B5DEE707441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1" name="גרפיקה 332">
              <a:extLst>
                <a:ext uri="{FF2B5EF4-FFF2-40B4-BE49-F238E27FC236}">
                  <a16:creationId xmlns:a16="http://schemas.microsoft.com/office/drawing/2014/main" id="{99E2623B-8791-44F3-BE29-E21C87D0A0AF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24" name="גרפיקה 332">
                <a:extLst>
                  <a:ext uri="{FF2B5EF4-FFF2-40B4-BE49-F238E27FC236}">
                    <a16:creationId xmlns:a16="http://schemas.microsoft.com/office/drawing/2014/main" id="{D90319F8-BC09-4B74-9F92-9F25ADE18099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5" name="גרפיקה 332">
                <a:extLst>
                  <a:ext uri="{FF2B5EF4-FFF2-40B4-BE49-F238E27FC236}">
                    <a16:creationId xmlns:a16="http://schemas.microsoft.com/office/drawing/2014/main" id="{5D9AF7B3-A7A1-40D9-849F-F4CBF0FB5810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2" name="גרפיקה 332">
              <a:extLst>
                <a:ext uri="{FF2B5EF4-FFF2-40B4-BE49-F238E27FC236}">
                  <a16:creationId xmlns:a16="http://schemas.microsoft.com/office/drawing/2014/main" id="{501AF4EA-F085-4119-B39E-EBCADD7C35CE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32">
              <a:extLst>
                <a:ext uri="{FF2B5EF4-FFF2-40B4-BE49-F238E27FC236}">
                  <a16:creationId xmlns:a16="http://schemas.microsoft.com/office/drawing/2014/main" id="{98CA9C65-94F1-470B-8DC1-03FBBF29B8E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F0F8C3-4291-4F3F-AE98-D0AE4170DFC8}"/>
              </a:ext>
            </a:extLst>
          </p:cNvPr>
          <p:cNvSpPr txBox="1"/>
          <p:nvPr/>
        </p:nvSpPr>
        <p:spPr>
          <a:xfrm>
            <a:off x="2223760" y="3027509"/>
            <a:ext cx="4614262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80000"/>
              </a:lnSpc>
              <a:buClr>
                <a:schemeClr val="dk1"/>
              </a:buClr>
              <a:buSzPts val="1372"/>
            </a:pP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– מהלך תקין</a:t>
            </a:r>
          </a:p>
          <a:p>
            <a:pPr algn="r" rtl="1">
              <a:lnSpc>
                <a:spcPct val="80000"/>
              </a:lnSpc>
              <a:buClr>
                <a:schemeClr val="dk1"/>
              </a:buClr>
              <a:buSzPts val="1372"/>
            </a:pP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מהלך תקין, התבצעה תזוזה שגרמה שח על היריב</a:t>
            </a:r>
          </a:p>
          <a:p>
            <a:pPr algn="r" rtl="1">
              <a:lnSpc>
                <a:spcPct val="80000"/>
              </a:lnSpc>
              <a:buClr>
                <a:schemeClr val="dk1"/>
              </a:buClr>
              <a:buSzPts val="1372"/>
            </a:pP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– מהלך </a:t>
            </a:r>
            <a:r>
              <a:rPr lang="he-IL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לא</a:t>
            </a: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תקין, במשבצת המקור אין כלי של השחקן הנוכחי</a:t>
            </a:r>
          </a:p>
          <a:p>
            <a:pPr algn="r" rtl="1">
              <a:lnSpc>
                <a:spcPct val="80000"/>
              </a:lnSpc>
              <a:buClr>
                <a:schemeClr val="dk1"/>
              </a:buClr>
              <a:buSzPts val="1372"/>
            </a:pP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– מהלך </a:t>
            </a:r>
            <a:r>
              <a:rPr lang="he-IL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לא</a:t>
            </a: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תקין, במשבצת היעד קיים כלי של השחקן הנוכחי</a:t>
            </a:r>
            <a:endParaRPr lang="he-IL" sz="1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 rtl="1">
              <a:lnSpc>
                <a:spcPct val="80000"/>
              </a:lnSpc>
              <a:buClr>
                <a:schemeClr val="dk1"/>
              </a:buClr>
              <a:buSzPts val="1372"/>
            </a:pP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– מהלך </a:t>
            </a:r>
            <a:r>
              <a:rPr lang="he-IL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לא</a:t>
            </a: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תקין, בעקבות התזוזה יגרם שח על השחקן הנוכחי</a:t>
            </a:r>
          </a:p>
          <a:p>
            <a:pPr algn="r" rtl="1">
              <a:lnSpc>
                <a:spcPct val="80000"/>
              </a:lnSpc>
              <a:buClr>
                <a:schemeClr val="dk1"/>
              </a:buClr>
              <a:buSzPts val="1372"/>
            </a:pP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– מהלך </a:t>
            </a:r>
            <a:r>
              <a:rPr lang="he-IL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לא</a:t>
            </a: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תקין, אינדקסים של המשבצות אינם חוקיים*</a:t>
            </a:r>
          </a:p>
          <a:p>
            <a:pPr algn="r" rtl="1">
              <a:lnSpc>
                <a:spcPct val="80000"/>
              </a:lnSpc>
              <a:buClr>
                <a:schemeClr val="dk1"/>
              </a:buClr>
              <a:buSzPts val="1372"/>
            </a:pP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– מהלך </a:t>
            </a:r>
            <a:r>
              <a:rPr lang="he-IL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לא</a:t>
            </a: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תקין, תזוזה לא חוקית של כלי</a:t>
            </a:r>
            <a:b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– מהלך </a:t>
            </a:r>
            <a:r>
              <a:rPr lang="he-IL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לא</a:t>
            </a: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תקין, משבצת המקור ומשבצת היעד זהות</a:t>
            </a:r>
          </a:p>
          <a:p>
            <a:pPr algn="r" rtl="1">
              <a:lnSpc>
                <a:spcPct val="80000"/>
              </a:lnSpc>
              <a:buClr>
                <a:schemeClr val="dk1"/>
              </a:buClr>
              <a:buSzPts val="1372"/>
            </a:pPr>
            <a:r>
              <a:rPr lang="he-IL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– מהלך תקין, התבצע שחמט!</a:t>
            </a:r>
          </a:p>
        </p:txBody>
      </p:sp>
    </p:spTree>
    <p:extLst>
      <p:ext uri="{BB962C8B-B14F-4D97-AF65-F5344CB8AC3E}">
        <p14:creationId xmlns:p14="http://schemas.microsoft.com/office/powerpoint/2010/main" val="260897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FD38-FF45-4BC9-AC7B-344347B9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פרוטוקול אפליקטיבי - דוגמא 1</a:t>
            </a:r>
            <a:endParaRPr lang="en-IL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BFFEDB8-9DE5-4A7D-9A5C-F8C9A77FA60A}"/>
              </a:ext>
            </a:extLst>
          </p:cNvPr>
          <p:cNvSpPr txBox="1">
            <a:spLocks/>
          </p:cNvSpPr>
          <p:nvPr/>
        </p:nvSpPr>
        <p:spPr>
          <a:xfrm>
            <a:off x="1192165" y="1221221"/>
            <a:ext cx="6759670" cy="323850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 algn="ctr" rtl="1">
              <a:buNone/>
            </a:pPr>
            <a:r>
              <a:rPr lang="he-IL" sz="20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מהלך תקין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2000" b="1" dirty="0">
              <a:solidFill>
                <a:schemeClr val="accent2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משתמש שמשחק בכלים השחורים לוחץ על משבצת </a:t>
            </a:r>
            <a: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e2</a:t>
            </a: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שבה יש חייל שחור, ואחר כך לוחץ על משבצת </a:t>
            </a:r>
            <a: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e4</a:t>
            </a: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(משבצת פנויה).</a:t>
            </a:r>
            <a:b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שולח ל-</a:t>
            </a:r>
            <a: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את המחרוזת </a:t>
            </a:r>
            <a: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“e2e4”</a:t>
            </a:r>
            <a:b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בודק שהמהלך תקין, במקרה הזה המהלך באמת תקין ולכן ה-</a:t>
            </a:r>
            <a: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מבצע את המהלך ומחזיר ל-</a:t>
            </a:r>
            <a: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קוד 0.</a:t>
            </a:r>
            <a:b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יציג את הלוח לאחר ביצוע המהלך.</a:t>
            </a:r>
          </a:p>
        </p:txBody>
      </p:sp>
      <p:sp>
        <p:nvSpPr>
          <p:cNvPr id="9" name="Google Shape;194;p19">
            <a:extLst>
              <a:ext uri="{FF2B5EF4-FFF2-40B4-BE49-F238E27FC236}">
                <a16:creationId xmlns:a16="http://schemas.microsoft.com/office/drawing/2014/main" id="{08BC769C-0C1D-4473-AA03-4E248CD44C15}"/>
              </a:ext>
            </a:extLst>
          </p:cNvPr>
          <p:cNvSpPr txBox="1">
            <a:spLocks/>
          </p:cNvSpPr>
          <p:nvPr/>
        </p:nvSpPr>
        <p:spPr>
          <a:xfrm>
            <a:off x="8324766" y="608044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10" name="קבוצה 21">
            <a:extLst>
              <a:ext uri="{FF2B5EF4-FFF2-40B4-BE49-F238E27FC236}">
                <a16:creationId xmlns:a16="http://schemas.microsoft.com/office/drawing/2014/main" id="{EC64AA4B-C8D4-4BA7-889A-7DD62F33A126}"/>
              </a:ext>
            </a:extLst>
          </p:cNvPr>
          <p:cNvGrpSpPr/>
          <p:nvPr/>
        </p:nvGrpSpPr>
        <p:grpSpPr>
          <a:xfrm>
            <a:off x="8503120" y="165099"/>
            <a:ext cx="551981" cy="528073"/>
            <a:chOff x="7651226" y="1100170"/>
            <a:chExt cx="609420" cy="608962"/>
          </a:xfrm>
        </p:grpSpPr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94F06E30-773F-40E3-8F50-40C5DA57D95A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">
              <a:extLst>
                <a:ext uri="{FF2B5EF4-FFF2-40B4-BE49-F238E27FC236}">
                  <a16:creationId xmlns:a16="http://schemas.microsoft.com/office/drawing/2014/main" id="{A36897CD-A33C-40AA-BD15-953B125A46B4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3089B0F7-CEC1-4784-87CA-6D89D3F0B38B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2">
              <a:extLst>
                <a:ext uri="{FF2B5EF4-FFF2-40B4-BE49-F238E27FC236}">
                  <a16:creationId xmlns:a16="http://schemas.microsoft.com/office/drawing/2014/main" id="{01FE4443-F6EA-4277-9233-DFED41158DEB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">
              <a:extLst>
                <a:ext uri="{FF2B5EF4-FFF2-40B4-BE49-F238E27FC236}">
                  <a16:creationId xmlns:a16="http://schemas.microsoft.com/office/drawing/2014/main" id="{AC439303-524B-48B3-B2B8-AEFB7458DBD5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6" name="גרפיקה 2">
              <a:extLst>
                <a:ext uri="{FF2B5EF4-FFF2-40B4-BE49-F238E27FC236}">
                  <a16:creationId xmlns:a16="http://schemas.microsoft.com/office/drawing/2014/main" id="{BDFAC2F3-C45C-461F-9F18-4C3558D8A655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2">
              <a:extLst>
                <a:ext uri="{FF2B5EF4-FFF2-40B4-BE49-F238E27FC236}">
                  <a16:creationId xmlns:a16="http://schemas.microsoft.com/office/drawing/2014/main" id="{DE56FD61-DCA4-4D78-B399-E3C84375D28D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2">
              <a:extLst>
                <a:ext uri="{FF2B5EF4-FFF2-40B4-BE49-F238E27FC236}">
                  <a16:creationId xmlns:a16="http://schemas.microsoft.com/office/drawing/2014/main" id="{C18B929F-A7A4-4A0D-8659-5449E66368C4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2">
              <a:extLst>
                <a:ext uri="{FF2B5EF4-FFF2-40B4-BE49-F238E27FC236}">
                  <a16:creationId xmlns:a16="http://schemas.microsoft.com/office/drawing/2014/main" id="{C3D0E86F-19B9-4D55-99AD-227F539C7E0B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078807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FD38-FF45-4BC9-AC7B-344347B9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פרוטוקול אפליקטיבי - דוגמא 1</a:t>
            </a:r>
            <a:endParaRPr lang="en-IL" dirty="0"/>
          </a:p>
        </p:txBody>
      </p:sp>
      <p:pic>
        <p:nvPicPr>
          <p:cNvPr id="7" name="Google Shape;114;p15">
            <a:extLst>
              <a:ext uri="{FF2B5EF4-FFF2-40B4-BE49-F238E27FC236}">
                <a16:creationId xmlns:a16="http://schemas.microsoft.com/office/drawing/2014/main" id="{E067E908-D578-437E-8A27-65BC00F12043}"/>
              </a:ext>
            </a:extLst>
          </p:cNvPr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095417" y="1162270"/>
            <a:ext cx="6953166" cy="3573606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Google Shape;194;p19">
            <a:extLst>
              <a:ext uri="{FF2B5EF4-FFF2-40B4-BE49-F238E27FC236}">
                <a16:creationId xmlns:a16="http://schemas.microsoft.com/office/drawing/2014/main" id="{08BC769C-0C1D-4473-AA03-4E248CD44C15}"/>
              </a:ext>
            </a:extLst>
          </p:cNvPr>
          <p:cNvSpPr txBox="1">
            <a:spLocks/>
          </p:cNvSpPr>
          <p:nvPr/>
        </p:nvSpPr>
        <p:spPr>
          <a:xfrm>
            <a:off x="8324766" y="608044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10" name="קבוצה 21">
            <a:extLst>
              <a:ext uri="{FF2B5EF4-FFF2-40B4-BE49-F238E27FC236}">
                <a16:creationId xmlns:a16="http://schemas.microsoft.com/office/drawing/2014/main" id="{EC64AA4B-C8D4-4BA7-889A-7DD62F33A126}"/>
              </a:ext>
            </a:extLst>
          </p:cNvPr>
          <p:cNvGrpSpPr/>
          <p:nvPr/>
        </p:nvGrpSpPr>
        <p:grpSpPr>
          <a:xfrm>
            <a:off x="8503120" y="165099"/>
            <a:ext cx="551981" cy="528073"/>
            <a:chOff x="7651226" y="1100170"/>
            <a:chExt cx="609420" cy="608962"/>
          </a:xfrm>
        </p:grpSpPr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94F06E30-773F-40E3-8F50-40C5DA57D95A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">
              <a:extLst>
                <a:ext uri="{FF2B5EF4-FFF2-40B4-BE49-F238E27FC236}">
                  <a16:creationId xmlns:a16="http://schemas.microsoft.com/office/drawing/2014/main" id="{A36897CD-A33C-40AA-BD15-953B125A46B4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3089B0F7-CEC1-4784-87CA-6D89D3F0B38B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2">
              <a:extLst>
                <a:ext uri="{FF2B5EF4-FFF2-40B4-BE49-F238E27FC236}">
                  <a16:creationId xmlns:a16="http://schemas.microsoft.com/office/drawing/2014/main" id="{01FE4443-F6EA-4277-9233-DFED41158DEB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">
              <a:extLst>
                <a:ext uri="{FF2B5EF4-FFF2-40B4-BE49-F238E27FC236}">
                  <a16:creationId xmlns:a16="http://schemas.microsoft.com/office/drawing/2014/main" id="{AC439303-524B-48B3-B2B8-AEFB7458DBD5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6" name="גרפיקה 2">
              <a:extLst>
                <a:ext uri="{FF2B5EF4-FFF2-40B4-BE49-F238E27FC236}">
                  <a16:creationId xmlns:a16="http://schemas.microsoft.com/office/drawing/2014/main" id="{BDFAC2F3-C45C-461F-9F18-4C3558D8A655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2">
              <a:extLst>
                <a:ext uri="{FF2B5EF4-FFF2-40B4-BE49-F238E27FC236}">
                  <a16:creationId xmlns:a16="http://schemas.microsoft.com/office/drawing/2014/main" id="{DE56FD61-DCA4-4D78-B399-E3C84375D28D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2">
              <a:extLst>
                <a:ext uri="{FF2B5EF4-FFF2-40B4-BE49-F238E27FC236}">
                  <a16:creationId xmlns:a16="http://schemas.microsoft.com/office/drawing/2014/main" id="{C18B929F-A7A4-4A0D-8659-5449E66368C4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2">
              <a:extLst>
                <a:ext uri="{FF2B5EF4-FFF2-40B4-BE49-F238E27FC236}">
                  <a16:creationId xmlns:a16="http://schemas.microsoft.com/office/drawing/2014/main" id="{C3D0E86F-19B9-4D55-99AD-227F539C7E0B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71002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FD38-FF45-4BC9-AC7B-344347B9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פרוטוקול אפליקטיבי - דוגמא 2</a:t>
            </a:r>
            <a:endParaRPr lang="en-IL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BFFEDB8-9DE5-4A7D-9A5C-F8C9A77FA60A}"/>
              </a:ext>
            </a:extLst>
          </p:cNvPr>
          <p:cNvSpPr txBox="1">
            <a:spLocks/>
          </p:cNvSpPr>
          <p:nvPr/>
        </p:nvSpPr>
        <p:spPr>
          <a:xfrm>
            <a:off x="977082" y="1221220"/>
            <a:ext cx="7189835" cy="3457459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 algn="ctr" rtl="1">
              <a:buNone/>
            </a:pPr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מהלך לא תקין </a:t>
            </a:r>
            <a:br>
              <a:rPr lang="en-US" sz="1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b="1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משתמש שמשחק בכלים השחורים לוחץ על משבצת 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d3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שבה אין אף כלי, ואחר כך לוחץ על משבצת 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e2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פעם נוספת (משבצת שבה יש כלי מהסוג של השחקן).</a:t>
            </a:r>
            <a:b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שולח ל-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את המחרוזת 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“d3e2”</a:t>
            </a:r>
            <a:b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בודק שהמהלך תקין, במקרה הזה המהלך </a:t>
            </a:r>
            <a:r>
              <a:rPr lang="he-IL" sz="16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לא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תקין ולכן ה-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לא מבצע את המהלך ומחזיר ל-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קוד 2.</a:t>
            </a:r>
            <a:b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יציג את אותו הלוח בלי ביצוע המהלך, והודעת שגיאה</a:t>
            </a:r>
          </a:p>
        </p:txBody>
      </p:sp>
      <p:sp>
        <p:nvSpPr>
          <p:cNvPr id="9" name="Google Shape;194;p19">
            <a:extLst>
              <a:ext uri="{FF2B5EF4-FFF2-40B4-BE49-F238E27FC236}">
                <a16:creationId xmlns:a16="http://schemas.microsoft.com/office/drawing/2014/main" id="{08BC769C-0C1D-4473-AA03-4E248CD44C15}"/>
              </a:ext>
            </a:extLst>
          </p:cNvPr>
          <p:cNvSpPr txBox="1">
            <a:spLocks/>
          </p:cNvSpPr>
          <p:nvPr/>
        </p:nvSpPr>
        <p:spPr>
          <a:xfrm>
            <a:off x="8324766" y="608044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10" name="קבוצה 21">
            <a:extLst>
              <a:ext uri="{FF2B5EF4-FFF2-40B4-BE49-F238E27FC236}">
                <a16:creationId xmlns:a16="http://schemas.microsoft.com/office/drawing/2014/main" id="{EC64AA4B-C8D4-4BA7-889A-7DD62F33A126}"/>
              </a:ext>
            </a:extLst>
          </p:cNvPr>
          <p:cNvGrpSpPr/>
          <p:nvPr/>
        </p:nvGrpSpPr>
        <p:grpSpPr>
          <a:xfrm>
            <a:off x="8503120" y="165099"/>
            <a:ext cx="551981" cy="528073"/>
            <a:chOff x="7651226" y="1100170"/>
            <a:chExt cx="609420" cy="608962"/>
          </a:xfrm>
        </p:grpSpPr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94F06E30-773F-40E3-8F50-40C5DA57D95A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">
              <a:extLst>
                <a:ext uri="{FF2B5EF4-FFF2-40B4-BE49-F238E27FC236}">
                  <a16:creationId xmlns:a16="http://schemas.microsoft.com/office/drawing/2014/main" id="{A36897CD-A33C-40AA-BD15-953B125A46B4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3089B0F7-CEC1-4784-87CA-6D89D3F0B38B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2">
              <a:extLst>
                <a:ext uri="{FF2B5EF4-FFF2-40B4-BE49-F238E27FC236}">
                  <a16:creationId xmlns:a16="http://schemas.microsoft.com/office/drawing/2014/main" id="{01FE4443-F6EA-4277-9233-DFED41158DEB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">
              <a:extLst>
                <a:ext uri="{FF2B5EF4-FFF2-40B4-BE49-F238E27FC236}">
                  <a16:creationId xmlns:a16="http://schemas.microsoft.com/office/drawing/2014/main" id="{AC439303-524B-48B3-B2B8-AEFB7458DBD5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6" name="גרפיקה 2">
              <a:extLst>
                <a:ext uri="{FF2B5EF4-FFF2-40B4-BE49-F238E27FC236}">
                  <a16:creationId xmlns:a16="http://schemas.microsoft.com/office/drawing/2014/main" id="{BDFAC2F3-C45C-461F-9F18-4C3558D8A655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2">
              <a:extLst>
                <a:ext uri="{FF2B5EF4-FFF2-40B4-BE49-F238E27FC236}">
                  <a16:creationId xmlns:a16="http://schemas.microsoft.com/office/drawing/2014/main" id="{DE56FD61-DCA4-4D78-B399-E3C84375D28D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2">
              <a:extLst>
                <a:ext uri="{FF2B5EF4-FFF2-40B4-BE49-F238E27FC236}">
                  <a16:creationId xmlns:a16="http://schemas.microsoft.com/office/drawing/2014/main" id="{C18B929F-A7A4-4A0D-8659-5449E66368C4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2">
              <a:extLst>
                <a:ext uri="{FF2B5EF4-FFF2-40B4-BE49-F238E27FC236}">
                  <a16:creationId xmlns:a16="http://schemas.microsoft.com/office/drawing/2014/main" id="{C3D0E86F-19B9-4D55-99AD-227F539C7E0B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033281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FD38-FF45-4BC9-AC7B-344347B9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פרוטוקול אפליקטיבי - דוגמא 2</a:t>
            </a:r>
            <a:endParaRPr lang="en-IL" dirty="0"/>
          </a:p>
        </p:txBody>
      </p:sp>
      <p:sp>
        <p:nvSpPr>
          <p:cNvPr id="9" name="Google Shape;194;p19">
            <a:extLst>
              <a:ext uri="{FF2B5EF4-FFF2-40B4-BE49-F238E27FC236}">
                <a16:creationId xmlns:a16="http://schemas.microsoft.com/office/drawing/2014/main" id="{08BC769C-0C1D-4473-AA03-4E248CD44C15}"/>
              </a:ext>
            </a:extLst>
          </p:cNvPr>
          <p:cNvSpPr txBox="1">
            <a:spLocks/>
          </p:cNvSpPr>
          <p:nvPr/>
        </p:nvSpPr>
        <p:spPr>
          <a:xfrm>
            <a:off x="8324766" y="608044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10" name="קבוצה 21">
            <a:extLst>
              <a:ext uri="{FF2B5EF4-FFF2-40B4-BE49-F238E27FC236}">
                <a16:creationId xmlns:a16="http://schemas.microsoft.com/office/drawing/2014/main" id="{EC64AA4B-C8D4-4BA7-889A-7DD62F33A126}"/>
              </a:ext>
            </a:extLst>
          </p:cNvPr>
          <p:cNvGrpSpPr/>
          <p:nvPr/>
        </p:nvGrpSpPr>
        <p:grpSpPr>
          <a:xfrm>
            <a:off x="8503120" y="165099"/>
            <a:ext cx="551981" cy="528073"/>
            <a:chOff x="7651226" y="1100170"/>
            <a:chExt cx="609420" cy="608962"/>
          </a:xfrm>
        </p:grpSpPr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94F06E30-773F-40E3-8F50-40C5DA57D95A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">
              <a:extLst>
                <a:ext uri="{FF2B5EF4-FFF2-40B4-BE49-F238E27FC236}">
                  <a16:creationId xmlns:a16="http://schemas.microsoft.com/office/drawing/2014/main" id="{A36897CD-A33C-40AA-BD15-953B125A46B4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3089B0F7-CEC1-4784-87CA-6D89D3F0B38B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2">
              <a:extLst>
                <a:ext uri="{FF2B5EF4-FFF2-40B4-BE49-F238E27FC236}">
                  <a16:creationId xmlns:a16="http://schemas.microsoft.com/office/drawing/2014/main" id="{01FE4443-F6EA-4277-9233-DFED41158DEB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">
              <a:extLst>
                <a:ext uri="{FF2B5EF4-FFF2-40B4-BE49-F238E27FC236}">
                  <a16:creationId xmlns:a16="http://schemas.microsoft.com/office/drawing/2014/main" id="{AC439303-524B-48B3-B2B8-AEFB7458DBD5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6" name="גרפיקה 2">
              <a:extLst>
                <a:ext uri="{FF2B5EF4-FFF2-40B4-BE49-F238E27FC236}">
                  <a16:creationId xmlns:a16="http://schemas.microsoft.com/office/drawing/2014/main" id="{BDFAC2F3-C45C-461F-9F18-4C3558D8A655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2">
              <a:extLst>
                <a:ext uri="{FF2B5EF4-FFF2-40B4-BE49-F238E27FC236}">
                  <a16:creationId xmlns:a16="http://schemas.microsoft.com/office/drawing/2014/main" id="{DE56FD61-DCA4-4D78-B399-E3C84375D28D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2">
              <a:extLst>
                <a:ext uri="{FF2B5EF4-FFF2-40B4-BE49-F238E27FC236}">
                  <a16:creationId xmlns:a16="http://schemas.microsoft.com/office/drawing/2014/main" id="{C18B929F-A7A4-4A0D-8659-5449E66368C4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2">
              <a:extLst>
                <a:ext uri="{FF2B5EF4-FFF2-40B4-BE49-F238E27FC236}">
                  <a16:creationId xmlns:a16="http://schemas.microsoft.com/office/drawing/2014/main" id="{C3D0E86F-19B9-4D55-99AD-227F539C7E0B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4E9DDDC-412F-4B34-A098-04889F57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3227" y="1170433"/>
            <a:ext cx="7097545" cy="340156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272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4572000" y="3556375"/>
            <a:ext cx="4032000" cy="112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הדליקו מצלמות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כבו מיקרופונים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השתיקו טלפונים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ארגנו מחברת וכלי כתיבה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FD38-FF45-4BC9-AC7B-344347B9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פרוטוקול אפליקטיבי - דוגמא 3</a:t>
            </a:r>
            <a:endParaRPr lang="en-IL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BFFEDB8-9DE5-4A7D-9A5C-F8C9A77FA60A}"/>
              </a:ext>
            </a:extLst>
          </p:cNvPr>
          <p:cNvSpPr txBox="1">
            <a:spLocks/>
          </p:cNvSpPr>
          <p:nvPr/>
        </p:nvSpPr>
        <p:spPr>
          <a:xfrm>
            <a:off x="1192165" y="1070025"/>
            <a:ext cx="6759670" cy="323850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 algn="ctr" rtl="1">
              <a:buNone/>
            </a:pPr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מהלך לא תקין</a:t>
            </a:r>
            <a:br>
              <a:rPr lang="en-US" sz="1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b="1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משתמש שמשחק בכלים השחורים לוחץ על משבצת 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e2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שבה יש חייל רגלי, ואחר כך לוחץ על משבצת 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e4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שבה אין אף כלי (פנויה).</a:t>
            </a:r>
            <a:b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שולח ל-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את המחרוזת 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“d3e2”</a:t>
            </a:r>
            <a:b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בודק שהמהלך תקין, במקרה הזה המהלך </a:t>
            </a:r>
            <a:r>
              <a:rPr lang="he-IL" sz="16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לא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תקין משום שהזזת הכלי שנמצא במשבצת 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e2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תגרום ל"שח" על המלך של אותו שחקן (המלכה ב-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h5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תוכל להגיע למלך). ולכן ה-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לא מבצע את המהלך ומחזיר ל-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קוד 4.</a:t>
            </a:r>
            <a:b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28600" indent="-228600" rtl="1">
              <a:buClr>
                <a:schemeClr val="bg1"/>
              </a:buClr>
              <a:buAutoNum type="arabicPeriod"/>
            </a:pP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יציג את אותו הלוח בלי ביצוע המהלך, והודעת שגיאה</a:t>
            </a:r>
          </a:p>
        </p:txBody>
      </p:sp>
      <p:sp>
        <p:nvSpPr>
          <p:cNvPr id="9" name="Google Shape;194;p19">
            <a:extLst>
              <a:ext uri="{FF2B5EF4-FFF2-40B4-BE49-F238E27FC236}">
                <a16:creationId xmlns:a16="http://schemas.microsoft.com/office/drawing/2014/main" id="{08BC769C-0C1D-4473-AA03-4E248CD44C15}"/>
              </a:ext>
            </a:extLst>
          </p:cNvPr>
          <p:cNvSpPr txBox="1">
            <a:spLocks/>
          </p:cNvSpPr>
          <p:nvPr/>
        </p:nvSpPr>
        <p:spPr>
          <a:xfrm>
            <a:off x="8324766" y="608044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10" name="קבוצה 21">
            <a:extLst>
              <a:ext uri="{FF2B5EF4-FFF2-40B4-BE49-F238E27FC236}">
                <a16:creationId xmlns:a16="http://schemas.microsoft.com/office/drawing/2014/main" id="{EC64AA4B-C8D4-4BA7-889A-7DD62F33A126}"/>
              </a:ext>
            </a:extLst>
          </p:cNvPr>
          <p:cNvGrpSpPr/>
          <p:nvPr/>
        </p:nvGrpSpPr>
        <p:grpSpPr>
          <a:xfrm>
            <a:off x="8503120" y="165099"/>
            <a:ext cx="551981" cy="528073"/>
            <a:chOff x="7651226" y="1100170"/>
            <a:chExt cx="609420" cy="608962"/>
          </a:xfrm>
        </p:grpSpPr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94F06E30-773F-40E3-8F50-40C5DA57D95A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">
              <a:extLst>
                <a:ext uri="{FF2B5EF4-FFF2-40B4-BE49-F238E27FC236}">
                  <a16:creationId xmlns:a16="http://schemas.microsoft.com/office/drawing/2014/main" id="{A36897CD-A33C-40AA-BD15-953B125A46B4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3089B0F7-CEC1-4784-87CA-6D89D3F0B38B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2">
              <a:extLst>
                <a:ext uri="{FF2B5EF4-FFF2-40B4-BE49-F238E27FC236}">
                  <a16:creationId xmlns:a16="http://schemas.microsoft.com/office/drawing/2014/main" id="{01FE4443-F6EA-4277-9233-DFED41158DEB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">
              <a:extLst>
                <a:ext uri="{FF2B5EF4-FFF2-40B4-BE49-F238E27FC236}">
                  <a16:creationId xmlns:a16="http://schemas.microsoft.com/office/drawing/2014/main" id="{AC439303-524B-48B3-B2B8-AEFB7458DBD5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6" name="גרפיקה 2">
              <a:extLst>
                <a:ext uri="{FF2B5EF4-FFF2-40B4-BE49-F238E27FC236}">
                  <a16:creationId xmlns:a16="http://schemas.microsoft.com/office/drawing/2014/main" id="{BDFAC2F3-C45C-461F-9F18-4C3558D8A655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2">
              <a:extLst>
                <a:ext uri="{FF2B5EF4-FFF2-40B4-BE49-F238E27FC236}">
                  <a16:creationId xmlns:a16="http://schemas.microsoft.com/office/drawing/2014/main" id="{DE56FD61-DCA4-4D78-B399-E3C84375D28D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2">
              <a:extLst>
                <a:ext uri="{FF2B5EF4-FFF2-40B4-BE49-F238E27FC236}">
                  <a16:creationId xmlns:a16="http://schemas.microsoft.com/office/drawing/2014/main" id="{C18B929F-A7A4-4A0D-8659-5449E66368C4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2">
              <a:extLst>
                <a:ext uri="{FF2B5EF4-FFF2-40B4-BE49-F238E27FC236}">
                  <a16:creationId xmlns:a16="http://schemas.microsoft.com/office/drawing/2014/main" id="{C3D0E86F-19B9-4D55-99AD-227F539C7E0B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04285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FD38-FF45-4BC9-AC7B-344347B9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פרוטוקול אפליקטיבי - דוגמא 3</a:t>
            </a:r>
            <a:endParaRPr lang="en-IL" dirty="0"/>
          </a:p>
        </p:txBody>
      </p:sp>
      <p:sp>
        <p:nvSpPr>
          <p:cNvPr id="9" name="Google Shape;194;p19">
            <a:extLst>
              <a:ext uri="{FF2B5EF4-FFF2-40B4-BE49-F238E27FC236}">
                <a16:creationId xmlns:a16="http://schemas.microsoft.com/office/drawing/2014/main" id="{08BC769C-0C1D-4473-AA03-4E248CD44C15}"/>
              </a:ext>
            </a:extLst>
          </p:cNvPr>
          <p:cNvSpPr txBox="1">
            <a:spLocks/>
          </p:cNvSpPr>
          <p:nvPr/>
        </p:nvSpPr>
        <p:spPr>
          <a:xfrm>
            <a:off x="8324766" y="608044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10" name="קבוצה 21">
            <a:extLst>
              <a:ext uri="{FF2B5EF4-FFF2-40B4-BE49-F238E27FC236}">
                <a16:creationId xmlns:a16="http://schemas.microsoft.com/office/drawing/2014/main" id="{EC64AA4B-C8D4-4BA7-889A-7DD62F33A126}"/>
              </a:ext>
            </a:extLst>
          </p:cNvPr>
          <p:cNvGrpSpPr/>
          <p:nvPr/>
        </p:nvGrpSpPr>
        <p:grpSpPr>
          <a:xfrm>
            <a:off x="8503120" y="165099"/>
            <a:ext cx="551981" cy="528073"/>
            <a:chOff x="7651226" y="1100170"/>
            <a:chExt cx="609420" cy="608962"/>
          </a:xfrm>
        </p:grpSpPr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94F06E30-773F-40E3-8F50-40C5DA57D95A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">
              <a:extLst>
                <a:ext uri="{FF2B5EF4-FFF2-40B4-BE49-F238E27FC236}">
                  <a16:creationId xmlns:a16="http://schemas.microsoft.com/office/drawing/2014/main" id="{A36897CD-A33C-40AA-BD15-953B125A46B4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3089B0F7-CEC1-4784-87CA-6D89D3F0B38B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2">
              <a:extLst>
                <a:ext uri="{FF2B5EF4-FFF2-40B4-BE49-F238E27FC236}">
                  <a16:creationId xmlns:a16="http://schemas.microsoft.com/office/drawing/2014/main" id="{01FE4443-F6EA-4277-9233-DFED41158DEB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">
              <a:extLst>
                <a:ext uri="{FF2B5EF4-FFF2-40B4-BE49-F238E27FC236}">
                  <a16:creationId xmlns:a16="http://schemas.microsoft.com/office/drawing/2014/main" id="{AC439303-524B-48B3-B2B8-AEFB7458DBD5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6" name="גרפיקה 2">
              <a:extLst>
                <a:ext uri="{FF2B5EF4-FFF2-40B4-BE49-F238E27FC236}">
                  <a16:creationId xmlns:a16="http://schemas.microsoft.com/office/drawing/2014/main" id="{BDFAC2F3-C45C-461F-9F18-4C3558D8A655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2">
              <a:extLst>
                <a:ext uri="{FF2B5EF4-FFF2-40B4-BE49-F238E27FC236}">
                  <a16:creationId xmlns:a16="http://schemas.microsoft.com/office/drawing/2014/main" id="{DE56FD61-DCA4-4D78-B399-E3C84375D28D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2">
              <a:extLst>
                <a:ext uri="{FF2B5EF4-FFF2-40B4-BE49-F238E27FC236}">
                  <a16:creationId xmlns:a16="http://schemas.microsoft.com/office/drawing/2014/main" id="{C18B929F-A7A4-4A0D-8659-5449E66368C4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2">
              <a:extLst>
                <a:ext uri="{FF2B5EF4-FFF2-40B4-BE49-F238E27FC236}">
                  <a16:creationId xmlns:a16="http://schemas.microsoft.com/office/drawing/2014/main" id="{C3D0E86F-19B9-4D55-99AD-227F539C7E0B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FD2FBF2-961A-4A14-9EDE-86FA4B24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2165" y="1021965"/>
            <a:ext cx="6759670" cy="371585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882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פרויקט השחמט</a:t>
            </a:r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7</a:t>
            </a: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4294967295"/>
          </p:nvPr>
        </p:nvSpPr>
        <p:spPr>
          <a:xfrm>
            <a:off x="4744575" y="4283075"/>
            <a:ext cx="1033662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</a:rPr>
              <a:t>Design</a:t>
            </a:r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3449735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הפניות מעגליות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endCxn id="246" idx="6"/>
          </p:cNvCxnSpPr>
          <p:nvPr/>
        </p:nvCxnSpPr>
        <p:spPr>
          <a:xfrm flipH="1">
            <a:off x="5298606" y="4105328"/>
            <a:ext cx="4093534" cy="22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6525943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5226606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3927269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8366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הקדמה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11316D-2D35-4851-9F51-8846966F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8700" b="8700"/>
          <a:stretch/>
        </p:blipFill>
        <p:spPr bwMode="auto">
          <a:xfrm rot="21244187">
            <a:off x="513216" y="540195"/>
            <a:ext cx="3351993" cy="2768746"/>
          </a:xfrm>
          <a:prstGeom prst="roundRect">
            <a:avLst>
              <a:gd name="adj" fmla="val 2112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215489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המלצות והנחיות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4" name="Google Shape;246;p20">
            <a:extLst>
              <a:ext uri="{FF2B5EF4-FFF2-40B4-BE49-F238E27FC236}">
                <a16:creationId xmlns:a16="http://schemas.microsoft.com/office/drawing/2014/main" id="{7B76C269-EDE5-4943-8156-562E0FFB2698}"/>
              </a:ext>
            </a:extLst>
          </p:cNvPr>
          <p:cNvSpPr/>
          <p:nvPr/>
        </p:nvSpPr>
        <p:spPr>
          <a:xfrm>
            <a:off x="2627932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0;p20">
            <a:extLst>
              <a:ext uri="{FF2B5EF4-FFF2-40B4-BE49-F238E27FC236}">
                <a16:creationId xmlns:a16="http://schemas.microsoft.com/office/drawing/2014/main" id="{C837B0F5-3946-4073-A36A-1A23CBE86630}"/>
              </a:ext>
            </a:extLst>
          </p:cNvPr>
          <p:cNvSpPr txBox="1">
            <a:spLocks/>
          </p:cNvSpPr>
          <p:nvPr/>
        </p:nvSpPr>
        <p:spPr>
          <a:xfrm>
            <a:off x="6039413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Frontend &amp; Backend</a:t>
            </a:r>
            <a:endParaRPr lang="he-IL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6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D281-C1C5-47EA-A0C2-A00CA08C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394A0-40FE-46E9-8CE6-86F36D256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בפרויקט השחמט האחריות על מבנה התוכנית היא שלכם/ן.</a:t>
            </a:r>
            <a:endParaRPr lang="en-IL" dirty="0"/>
          </a:p>
        </p:txBody>
      </p:sp>
      <p:grpSp>
        <p:nvGrpSpPr>
          <p:cNvPr id="6" name="קבוצה 404">
            <a:extLst>
              <a:ext uri="{FF2B5EF4-FFF2-40B4-BE49-F238E27FC236}">
                <a16:creationId xmlns:a16="http://schemas.microsoft.com/office/drawing/2014/main" id="{64082A3C-3EFD-4A76-8737-6BF63603B81D}"/>
              </a:ext>
            </a:extLst>
          </p:cNvPr>
          <p:cNvGrpSpPr/>
          <p:nvPr/>
        </p:nvGrpSpPr>
        <p:grpSpPr>
          <a:xfrm>
            <a:off x="8367911" y="123739"/>
            <a:ext cx="871167" cy="722422"/>
            <a:chOff x="6633830" y="3268015"/>
            <a:chExt cx="871167" cy="722422"/>
          </a:xfrm>
        </p:grpSpPr>
        <p:grpSp>
          <p:nvGrpSpPr>
            <p:cNvPr id="7" name="גרפיקה 376">
              <a:extLst>
                <a:ext uri="{FF2B5EF4-FFF2-40B4-BE49-F238E27FC236}">
                  <a16:creationId xmlns:a16="http://schemas.microsoft.com/office/drawing/2014/main" id="{971004DD-17C0-4778-8692-32CEBC36D0AC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17" name="גרפיקה 376">
                <a:extLst>
                  <a:ext uri="{FF2B5EF4-FFF2-40B4-BE49-F238E27FC236}">
                    <a16:creationId xmlns:a16="http://schemas.microsoft.com/office/drawing/2014/main" id="{F793D058-9029-405D-821F-E16260AF95DE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8" name="גרפיקה 376">
                <a:extLst>
                  <a:ext uri="{FF2B5EF4-FFF2-40B4-BE49-F238E27FC236}">
                    <a16:creationId xmlns:a16="http://schemas.microsoft.com/office/drawing/2014/main" id="{E1BE43B0-9FD2-4CA3-8921-C90A752CD24F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9" name="גרפיקה 376">
                <a:extLst>
                  <a:ext uri="{FF2B5EF4-FFF2-40B4-BE49-F238E27FC236}">
                    <a16:creationId xmlns:a16="http://schemas.microsoft.com/office/drawing/2014/main" id="{0D887FEF-D398-4B18-AA9E-8DCEDEDF9416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0" name="גרפיקה 376">
                <a:extLst>
                  <a:ext uri="{FF2B5EF4-FFF2-40B4-BE49-F238E27FC236}">
                    <a16:creationId xmlns:a16="http://schemas.microsoft.com/office/drawing/2014/main" id="{9093BD55-BD74-4206-ADF7-7D764D6C447C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376">
                <a:extLst>
                  <a:ext uri="{FF2B5EF4-FFF2-40B4-BE49-F238E27FC236}">
                    <a16:creationId xmlns:a16="http://schemas.microsoft.com/office/drawing/2014/main" id="{D42A8A66-55CE-448E-8AFA-CDD6DDFDE593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8" name="גרפיקה 376">
              <a:extLst>
                <a:ext uri="{FF2B5EF4-FFF2-40B4-BE49-F238E27FC236}">
                  <a16:creationId xmlns:a16="http://schemas.microsoft.com/office/drawing/2014/main" id="{0AA0874B-0708-42EF-8A72-D69CB97E8166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9" name="גרפיקה 376">
                <a:extLst>
                  <a:ext uri="{FF2B5EF4-FFF2-40B4-BE49-F238E27FC236}">
                    <a16:creationId xmlns:a16="http://schemas.microsoft.com/office/drawing/2014/main" id="{9BB2C64A-C504-44AD-A1AF-553B388A9163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0" name="גרפיקה 376">
                <a:extLst>
                  <a:ext uri="{FF2B5EF4-FFF2-40B4-BE49-F238E27FC236}">
                    <a16:creationId xmlns:a16="http://schemas.microsoft.com/office/drawing/2014/main" id="{4C9BF40B-29CA-4E06-B37C-4B5551A6AAA6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1" name="גרפיקה 376">
                <a:extLst>
                  <a:ext uri="{FF2B5EF4-FFF2-40B4-BE49-F238E27FC236}">
                    <a16:creationId xmlns:a16="http://schemas.microsoft.com/office/drawing/2014/main" id="{5D3AF970-738E-42B9-B75C-9E51C89EE987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2" name="גרפיקה 376">
                <a:extLst>
                  <a:ext uri="{FF2B5EF4-FFF2-40B4-BE49-F238E27FC236}">
                    <a16:creationId xmlns:a16="http://schemas.microsoft.com/office/drawing/2014/main" id="{7A3BE03F-3BED-4544-A0E6-8C1BC90DB9FD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3" name="גרפיקה 376">
                <a:extLst>
                  <a:ext uri="{FF2B5EF4-FFF2-40B4-BE49-F238E27FC236}">
                    <a16:creationId xmlns:a16="http://schemas.microsoft.com/office/drawing/2014/main" id="{3B17C99B-5798-492C-9261-82419FF14F2F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4" name="גרפיקה 376">
                <a:extLst>
                  <a:ext uri="{FF2B5EF4-FFF2-40B4-BE49-F238E27FC236}">
                    <a16:creationId xmlns:a16="http://schemas.microsoft.com/office/drawing/2014/main" id="{F6D492B5-B1CA-46B7-990F-B549548C8E17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5" name="גרפיקה 376">
                <a:extLst>
                  <a:ext uri="{FF2B5EF4-FFF2-40B4-BE49-F238E27FC236}">
                    <a16:creationId xmlns:a16="http://schemas.microsoft.com/office/drawing/2014/main" id="{B214E22D-B578-41F9-8C77-93ED33685266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6" name="גרפיקה 376">
                <a:extLst>
                  <a:ext uri="{FF2B5EF4-FFF2-40B4-BE49-F238E27FC236}">
                    <a16:creationId xmlns:a16="http://schemas.microsoft.com/office/drawing/2014/main" id="{7BE7699E-D655-458E-BF11-49B883721815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37D71345-89F4-443B-A5DB-F7775FAC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69" y="937697"/>
            <a:ext cx="3407578" cy="32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00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8B8B3B-287A-4693-8EA5-04FCADB4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8" y="291259"/>
            <a:ext cx="8064000" cy="662400"/>
          </a:xfrm>
        </p:spPr>
        <p:txBody>
          <a:bodyPr/>
          <a:lstStyle/>
          <a:p>
            <a:r>
              <a:rPr lang="en-US" dirty="0"/>
              <a:t>Design</a:t>
            </a:r>
            <a:endParaRPr lang="en-IL" dirty="0">
              <a:solidFill>
                <a:schemeClr val="bg2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E4D76FC-D4F0-49A9-B085-75CEF3D30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8803" y="1047225"/>
            <a:ext cx="6426391" cy="431056"/>
          </a:xfrm>
        </p:spPr>
        <p:txBody>
          <a:bodyPr/>
          <a:lstStyle/>
          <a:p>
            <a:pPr marL="171450" lvl="0" indent="0" algn="ctr">
              <a:lnSpc>
                <a:spcPct val="115000"/>
              </a:lnSpc>
              <a:buNone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תצטרכו </a:t>
            </a:r>
            <a:r>
              <a:rPr lang="he-IL" sz="16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לתכנן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את המבנה והרכיבים שבפרויקט שלכם/ן:</a:t>
            </a:r>
          </a:p>
        </p:txBody>
      </p:sp>
      <p:sp>
        <p:nvSpPr>
          <p:cNvPr id="17" name="Google Shape;232;p19">
            <a:extLst>
              <a:ext uri="{FF2B5EF4-FFF2-40B4-BE49-F238E27FC236}">
                <a16:creationId xmlns:a16="http://schemas.microsoft.com/office/drawing/2014/main" id="{77EE85ED-6739-405E-8118-1A03DDDEE8F0}"/>
              </a:ext>
            </a:extLst>
          </p:cNvPr>
          <p:cNvSpPr txBox="1">
            <a:spLocks/>
          </p:cNvSpPr>
          <p:nvPr/>
        </p:nvSpPr>
        <p:spPr>
          <a:xfrm>
            <a:off x="8358256" y="622459"/>
            <a:ext cx="741833" cy="24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05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18" name="גרפיקה 332">
            <a:extLst>
              <a:ext uri="{FF2B5EF4-FFF2-40B4-BE49-F238E27FC236}">
                <a16:creationId xmlns:a16="http://schemas.microsoft.com/office/drawing/2014/main" id="{DEC569E8-62E8-4067-993B-12A54B0BED48}"/>
              </a:ext>
            </a:extLst>
          </p:cNvPr>
          <p:cNvGrpSpPr/>
          <p:nvPr/>
        </p:nvGrpSpPr>
        <p:grpSpPr>
          <a:xfrm>
            <a:off x="8450889" y="132389"/>
            <a:ext cx="556161" cy="550471"/>
            <a:chOff x="701139" y="2115178"/>
            <a:chExt cx="586178" cy="668405"/>
          </a:xfrm>
        </p:grpSpPr>
        <p:sp>
          <p:nvSpPr>
            <p:cNvPr id="19" name="גרפיקה 332">
              <a:extLst>
                <a:ext uri="{FF2B5EF4-FFF2-40B4-BE49-F238E27FC236}">
                  <a16:creationId xmlns:a16="http://schemas.microsoft.com/office/drawing/2014/main" id="{0119E4F3-41CC-442F-B986-F613345CAF2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32">
              <a:extLst>
                <a:ext uri="{FF2B5EF4-FFF2-40B4-BE49-F238E27FC236}">
                  <a16:creationId xmlns:a16="http://schemas.microsoft.com/office/drawing/2014/main" id="{BA32D046-11F4-47A1-B7E8-0B5DEE707441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1" name="גרפיקה 332">
              <a:extLst>
                <a:ext uri="{FF2B5EF4-FFF2-40B4-BE49-F238E27FC236}">
                  <a16:creationId xmlns:a16="http://schemas.microsoft.com/office/drawing/2014/main" id="{99E2623B-8791-44F3-BE29-E21C87D0A0AF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24" name="גרפיקה 332">
                <a:extLst>
                  <a:ext uri="{FF2B5EF4-FFF2-40B4-BE49-F238E27FC236}">
                    <a16:creationId xmlns:a16="http://schemas.microsoft.com/office/drawing/2014/main" id="{D90319F8-BC09-4B74-9F92-9F25ADE18099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5" name="גרפיקה 332">
                <a:extLst>
                  <a:ext uri="{FF2B5EF4-FFF2-40B4-BE49-F238E27FC236}">
                    <a16:creationId xmlns:a16="http://schemas.microsoft.com/office/drawing/2014/main" id="{5D9AF7B3-A7A1-40D9-849F-F4CBF0FB5810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2" name="גרפיקה 332">
              <a:extLst>
                <a:ext uri="{FF2B5EF4-FFF2-40B4-BE49-F238E27FC236}">
                  <a16:creationId xmlns:a16="http://schemas.microsoft.com/office/drawing/2014/main" id="{501AF4EA-F085-4119-B39E-EBCADD7C35CE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32">
              <a:extLst>
                <a:ext uri="{FF2B5EF4-FFF2-40B4-BE49-F238E27FC236}">
                  <a16:creationId xmlns:a16="http://schemas.microsoft.com/office/drawing/2014/main" id="{98CA9C65-94F1-470B-8DC1-03FBBF29B8E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353D39D-D73C-4A86-96BA-18D85C5F7203}"/>
              </a:ext>
            </a:extLst>
          </p:cNvPr>
          <p:cNvSpPr txBox="1">
            <a:spLocks/>
          </p:cNvSpPr>
          <p:nvPr/>
        </p:nvSpPr>
        <p:spPr>
          <a:xfrm>
            <a:off x="1573788" y="1543427"/>
            <a:ext cx="6395508" cy="292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9100" marR="0" lvl="0" indent="-2857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76200" lvl="0" indent="0">
              <a:lnSpc>
                <a:spcPct val="115000"/>
              </a:lnSpc>
              <a:buSzPts val="2400"/>
              <a:buNone/>
            </a:pPr>
            <a:r>
              <a:rPr lang="he-IL" sz="20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שאלות מנחות</a:t>
            </a:r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  <a:b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914400" lvl="0" indent="-381000">
              <a:lnSpc>
                <a:spcPct val="115000"/>
              </a:lnSpc>
              <a:buSzPts val="2400"/>
              <a:buFont typeface="Calibri"/>
              <a:buChar char="-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אילו מחלקות יהיו בפרויקט? </a:t>
            </a:r>
          </a:p>
          <a:p>
            <a:pPr marL="1371600" lvl="1" indent="-381000" algn="r">
              <a:lnSpc>
                <a:spcPct val="115000"/>
              </a:lnSpc>
              <a:buSzPct val="120000"/>
              <a:buFont typeface="Courier New" panose="02070309020205020404" pitchFamily="49" charset="0"/>
              <a:buChar char="o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אילו </a:t>
            </a:r>
            <a:r>
              <a:rPr lang="he-IL" sz="14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מתודות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/</a:t>
            </a:r>
            <a:r>
              <a:rPr lang="he-IL" sz="14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שדות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 יש בכל מחלקה?</a:t>
            </a:r>
          </a:p>
          <a:p>
            <a:pPr marL="1371600" lvl="1" indent="-381000" algn="r">
              <a:lnSpc>
                <a:spcPct val="115000"/>
              </a:lnSpc>
              <a:buSzPct val="120000"/>
              <a:buFont typeface="Courier New" panose="02070309020205020404" pitchFamily="49" charset="0"/>
              <a:buChar char="o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מה היחסים בין המחלקות השונות?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has a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?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is a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? וכתוצאה מכך </a:t>
            </a:r>
            <a:r>
              <a:rPr lang="he-IL" sz="14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מי יורש ממי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? </a:t>
            </a:r>
            <a:r>
              <a:rPr lang="he-IL" sz="14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מי מחזיק מופע של מחלקה אחרת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?</a:t>
            </a:r>
          </a:p>
          <a:p>
            <a:pPr marL="1371600" lvl="1" indent="-381000" algn="r">
              <a:lnSpc>
                <a:spcPct val="115000"/>
              </a:lnSpc>
              <a:buSzPct val="120000"/>
              <a:buFont typeface="Courier New" panose="02070309020205020404" pitchFamily="49" charset="0"/>
              <a:buChar char="o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מהן הרשאות הגישה של שדות/מתודות במחלקות השונות? 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  <a:sym typeface="Calibri"/>
              </a:rPr>
              <a:t>Private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/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  <a:sym typeface="Calibri"/>
              </a:rPr>
              <a:t>Public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/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  <a:sym typeface="Calibri"/>
              </a:rPr>
              <a:t>Protected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)?</a:t>
            </a:r>
            <a:b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914400" lvl="0" indent="-381000">
              <a:lnSpc>
                <a:spcPct val="115000"/>
              </a:lnSpc>
              <a:buSzPts val="2400"/>
              <a:buFont typeface="Calibri"/>
              <a:buChar char="-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מה הממשקים בין המחלקות?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 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אילו מתודות יקשרו בין מחלקות שונות?</a:t>
            </a:r>
            <a:endParaRPr lang="en-US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714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8B8B3B-287A-4693-8EA5-04FCADB4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8" y="291259"/>
            <a:ext cx="8064000" cy="662400"/>
          </a:xfrm>
        </p:spPr>
        <p:txBody>
          <a:bodyPr/>
          <a:lstStyle/>
          <a:p>
            <a:r>
              <a:rPr lang="en-US" dirty="0"/>
              <a:t>Design</a:t>
            </a:r>
            <a:endParaRPr lang="en-IL" dirty="0">
              <a:solidFill>
                <a:schemeClr val="bg2"/>
              </a:solidFill>
            </a:endParaRPr>
          </a:p>
        </p:txBody>
      </p:sp>
      <p:sp>
        <p:nvSpPr>
          <p:cNvPr id="17" name="Google Shape;232;p19">
            <a:extLst>
              <a:ext uri="{FF2B5EF4-FFF2-40B4-BE49-F238E27FC236}">
                <a16:creationId xmlns:a16="http://schemas.microsoft.com/office/drawing/2014/main" id="{77EE85ED-6739-405E-8118-1A03DDDEE8F0}"/>
              </a:ext>
            </a:extLst>
          </p:cNvPr>
          <p:cNvSpPr txBox="1">
            <a:spLocks/>
          </p:cNvSpPr>
          <p:nvPr/>
        </p:nvSpPr>
        <p:spPr>
          <a:xfrm>
            <a:off x="8358256" y="622459"/>
            <a:ext cx="741833" cy="24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05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18" name="גרפיקה 332">
            <a:extLst>
              <a:ext uri="{FF2B5EF4-FFF2-40B4-BE49-F238E27FC236}">
                <a16:creationId xmlns:a16="http://schemas.microsoft.com/office/drawing/2014/main" id="{DEC569E8-62E8-4067-993B-12A54B0BED48}"/>
              </a:ext>
            </a:extLst>
          </p:cNvPr>
          <p:cNvGrpSpPr/>
          <p:nvPr/>
        </p:nvGrpSpPr>
        <p:grpSpPr>
          <a:xfrm>
            <a:off x="8450889" y="132389"/>
            <a:ext cx="556161" cy="550471"/>
            <a:chOff x="701139" y="2115178"/>
            <a:chExt cx="586178" cy="668405"/>
          </a:xfrm>
        </p:grpSpPr>
        <p:sp>
          <p:nvSpPr>
            <p:cNvPr id="19" name="גרפיקה 332">
              <a:extLst>
                <a:ext uri="{FF2B5EF4-FFF2-40B4-BE49-F238E27FC236}">
                  <a16:creationId xmlns:a16="http://schemas.microsoft.com/office/drawing/2014/main" id="{0119E4F3-41CC-442F-B986-F613345CAF2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32">
              <a:extLst>
                <a:ext uri="{FF2B5EF4-FFF2-40B4-BE49-F238E27FC236}">
                  <a16:creationId xmlns:a16="http://schemas.microsoft.com/office/drawing/2014/main" id="{BA32D046-11F4-47A1-B7E8-0B5DEE707441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1" name="גרפיקה 332">
              <a:extLst>
                <a:ext uri="{FF2B5EF4-FFF2-40B4-BE49-F238E27FC236}">
                  <a16:creationId xmlns:a16="http://schemas.microsoft.com/office/drawing/2014/main" id="{99E2623B-8791-44F3-BE29-E21C87D0A0AF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24" name="גרפיקה 332">
                <a:extLst>
                  <a:ext uri="{FF2B5EF4-FFF2-40B4-BE49-F238E27FC236}">
                    <a16:creationId xmlns:a16="http://schemas.microsoft.com/office/drawing/2014/main" id="{D90319F8-BC09-4B74-9F92-9F25ADE18099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5" name="גרפיקה 332">
                <a:extLst>
                  <a:ext uri="{FF2B5EF4-FFF2-40B4-BE49-F238E27FC236}">
                    <a16:creationId xmlns:a16="http://schemas.microsoft.com/office/drawing/2014/main" id="{5D9AF7B3-A7A1-40D9-849F-F4CBF0FB5810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2" name="גרפיקה 332">
              <a:extLst>
                <a:ext uri="{FF2B5EF4-FFF2-40B4-BE49-F238E27FC236}">
                  <a16:creationId xmlns:a16="http://schemas.microsoft.com/office/drawing/2014/main" id="{501AF4EA-F085-4119-B39E-EBCADD7C35CE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32">
              <a:extLst>
                <a:ext uri="{FF2B5EF4-FFF2-40B4-BE49-F238E27FC236}">
                  <a16:creationId xmlns:a16="http://schemas.microsoft.com/office/drawing/2014/main" id="{98CA9C65-94F1-470B-8DC1-03FBBF29B8E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353D39D-D73C-4A86-96BA-18D85C5F7203}"/>
              </a:ext>
            </a:extLst>
          </p:cNvPr>
          <p:cNvSpPr txBox="1">
            <a:spLocks/>
          </p:cNvSpPr>
          <p:nvPr/>
        </p:nvSpPr>
        <p:spPr>
          <a:xfrm>
            <a:off x="1030021" y="1200982"/>
            <a:ext cx="7083954" cy="338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9100" marR="0" lvl="0" indent="-2857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457200" lvl="0" indent="-381000">
              <a:lnSpc>
                <a:spcPct val="115000"/>
              </a:lnSpc>
              <a:buSzPct val="120000"/>
              <a:buFont typeface="Calibri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יש לוודא שה-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design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שלכם/ן עונה על כל השאלות.</a:t>
            </a:r>
            <a:b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57200" lvl="0" indent="-381000">
              <a:lnSpc>
                <a:spcPct val="115000"/>
              </a:lnSpc>
              <a:buSzPct val="120000"/>
              <a:buFont typeface="Calibri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יש לבצע שרטוט בסיסי למחלקות באתר </a:t>
            </a:r>
            <a:r>
              <a:rPr lang="en-US" sz="1400" u="sng" dirty="0">
                <a:solidFill>
                  <a:schemeClr val="hlink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hlinkClick r:id="rId3" action="ppaction://hlinkfile"/>
              </a:rPr>
              <a:t>draw.io</a:t>
            </a:r>
            <a:endParaRPr lang="en-US" sz="1400" u="sng" dirty="0">
              <a:solidFill>
                <a:schemeClr val="hlink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590550" lvl="1" indent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he-IL" sz="1400" dirty="0">
                <a:solidFill>
                  <a:srgbClr val="FF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*</a:t>
            </a:r>
            <a:r>
              <a:rPr lang="he-IL" sz="105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אפשר להתבסס על </a:t>
            </a:r>
            <a:r>
              <a:rPr lang="en-US" sz="105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File-&gt;New-&gt;Software-&gt;class_1</a:t>
            </a:r>
          </a:p>
          <a:p>
            <a:pPr lvl="1" indent="-355600" algn="r">
              <a:lnSpc>
                <a:spcPct val="115000"/>
              </a:lnSpc>
              <a:buSzPct val="120000"/>
              <a:buFont typeface="Courier New" panose="02070309020205020404" pitchFamily="49" charset="0"/>
              <a:buChar char="o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משמעות החיצים בין המחלקות  - </a:t>
            </a:r>
            <a:r>
              <a:rPr lang="he-IL" sz="1100" u="sng" dirty="0">
                <a:solidFill>
                  <a:schemeClr val="hlink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hlinkClick r:id="rId4"/>
              </a:rPr>
              <a:t>ויקיפדיה-&gt;דיאגרמת מחלקה</a:t>
            </a: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indent="-355600" algn="r">
              <a:lnSpc>
                <a:spcPct val="115000"/>
              </a:lnSpc>
              <a:buSzPct val="120000"/>
              <a:buFont typeface="Courier New" panose="02070309020205020404" pitchFamily="49" charset="0"/>
              <a:buChar char="o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אין צורך לכתוב כל שדה ומתודה,</a:t>
            </a:r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אלא רק את החשובים (למשל, ממשקים בין מחלקות)</a:t>
            </a:r>
          </a:p>
          <a:p>
            <a:pPr lvl="0">
              <a:lnSpc>
                <a:spcPct val="115000"/>
              </a:lnSpc>
            </a:pPr>
            <a:endParaRPr lang="he-IL" sz="10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57200" lvl="0" indent="-381000">
              <a:lnSpc>
                <a:spcPct val="115000"/>
              </a:lnSpc>
              <a:buSzPct val="120000"/>
              <a:buFont typeface="Calibri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השקיעו ב-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design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! ככל שהתכנון שלכם/ן יהיה טוב יותר, כך יהיה קל לממש את הפרויקט.</a:t>
            </a:r>
            <a:b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57200" lvl="0" indent="-381000">
              <a:lnSpc>
                <a:spcPct val="115000"/>
              </a:lnSpc>
              <a:buSzPct val="120000"/>
              <a:buFont typeface="Calibri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אין להתחיל לעבוד לפני שהמדריך/ה אישר/ה את ה-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design</a:t>
            </a:r>
            <a:b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57200" lvl="0" indent="-381000">
              <a:lnSpc>
                <a:spcPct val="115000"/>
              </a:lnSpc>
              <a:buSzPct val="120000"/>
              <a:buFont typeface="Calibri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יש לפתוח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repository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אליו משותפים חברי הצוות והמדריך/ה, ה-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commit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הראשון בפרויקט צריך להיות לתרשים שבניתם/ן.</a:t>
            </a:r>
          </a:p>
        </p:txBody>
      </p:sp>
    </p:spTree>
    <p:extLst>
      <p:ext uri="{BB962C8B-B14F-4D97-AF65-F5344CB8AC3E}">
        <p14:creationId xmlns:p14="http://schemas.microsoft.com/office/powerpoint/2010/main" val="3835545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3680E-8CEC-4600-8635-7766284D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0321" y="1868873"/>
            <a:ext cx="2183357" cy="2289605"/>
          </a:xfrm>
        </p:spPr>
        <p:txBody>
          <a:bodyPr/>
          <a:lstStyle/>
          <a:p>
            <a:pPr>
              <a:buClr>
                <a:schemeClr val="dk1"/>
              </a:buClr>
              <a:buSzPct val="120000"/>
            </a:pPr>
            <a:endParaRPr lang="he-IL" sz="1200" dirty="0">
              <a:latin typeface="Consolas" panose="020B0609020204030204" pitchFamily="49" charset="0"/>
            </a:endParaRPr>
          </a:p>
          <a:p>
            <a:pPr marL="342900" indent="-342900">
              <a:buSzPct val="120000"/>
              <a:buFont typeface="Calibri"/>
              <a:buChar char="•"/>
            </a:pPr>
            <a:r>
              <a:rPr lang="en-US" sz="1400" dirty="0" err="1">
                <a:latin typeface="Consolas" panose="020B0609020204030204" pitchFamily="49" charset="0"/>
              </a:rPr>
              <a:t>Pipe.h</a:t>
            </a:r>
            <a:br>
              <a:rPr lang="en-US" sz="1400" dirty="0">
                <a:latin typeface="Consolas" panose="020B0609020204030204" pitchFamily="49" charset="0"/>
              </a:rPr>
            </a:br>
            <a:endParaRPr lang="he-IL" sz="1400" dirty="0">
              <a:latin typeface="Consolas" panose="020B0609020204030204" pitchFamily="49" charset="0"/>
            </a:endParaRPr>
          </a:p>
          <a:p>
            <a:pPr marL="342900" indent="-342900">
              <a:buSzPct val="120000"/>
              <a:buFont typeface="Calibri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stdafx.cpp/h</a:t>
            </a:r>
            <a:br>
              <a:rPr lang="en-US" sz="1400" dirty="0">
                <a:latin typeface="Consolas" panose="020B0609020204030204" pitchFamily="49" charset="0"/>
              </a:rPr>
            </a:br>
            <a:endParaRPr lang="he-IL" sz="1400" dirty="0">
              <a:latin typeface="Consolas" panose="020B0609020204030204" pitchFamily="49" charset="0"/>
            </a:endParaRPr>
          </a:p>
          <a:p>
            <a:pPr marL="342900" indent="-342900">
              <a:buSzPct val="120000"/>
              <a:buFont typeface="Calibri"/>
              <a:buChar char="•"/>
            </a:pPr>
            <a:r>
              <a:rPr lang="en-US" sz="1400" dirty="0" err="1">
                <a:latin typeface="Consolas" panose="020B0609020204030204" pitchFamily="49" charset="0"/>
              </a:rPr>
              <a:t>targetver.h</a:t>
            </a:r>
            <a:endParaRPr lang="en-US" sz="1400" dirty="0">
              <a:latin typeface="Consolas" panose="020B0609020204030204" pitchFamily="49" charset="0"/>
            </a:endParaRPr>
          </a:p>
          <a:p>
            <a:pPr marL="342900" indent="-342900">
              <a:buSzPct val="120000"/>
              <a:buFont typeface="Calibri"/>
              <a:buChar char="•"/>
            </a:pPr>
            <a:endParaRPr lang="en-US" sz="1400" dirty="0">
              <a:latin typeface="Consolas" panose="020B0609020204030204" pitchFamily="49" charset="0"/>
            </a:endParaRPr>
          </a:p>
          <a:p>
            <a:pPr marL="342900" indent="-342900">
              <a:buSzPct val="120000"/>
              <a:buFont typeface="Calibri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chessGraphics.exe</a:t>
            </a:r>
          </a:p>
          <a:p>
            <a:pPr marL="342900" indent="-342900">
              <a:buSzPct val="120000"/>
              <a:buFont typeface="Calibri"/>
              <a:buChar char="•"/>
            </a:pPr>
            <a:endParaRPr lang="en-US" sz="1400" dirty="0">
              <a:latin typeface="Consolas" panose="020B0609020204030204" pitchFamily="49" charset="0"/>
            </a:endParaRPr>
          </a:p>
          <a:p>
            <a:pPr marL="342900" indent="-342900">
              <a:buSzPct val="120000"/>
              <a:buFont typeface="Calibri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Source.cpp</a:t>
            </a:r>
            <a:endParaRPr lang="he-IL" sz="14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קבצים נלווים</a:t>
            </a:r>
            <a:endParaRPr lang="en-IL" dirty="0"/>
          </a:p>
        </p:txBody>
      </p:sp>
      <p:sp>
        <p:nvSpPr>
          <p:cNvPr id="5" name="Google Shape;190;p19">
            <a:extLst>
              <a:ext uri="{FF2B5EF4-FFF2-40B4-BE49-F238E27FC236}">
                <a16:creationId xmlns:a16="http://schemas.microsoft.com/office/drawing/2014/main" id="{A7EAEC42-4FFC-4BAF-AEB8-AD1826DF0209}"/>
              </a:ext>
            </a:extLst>
          </p:cNvPr>
          <p:cNvSpPr/>
          <p:nvPr/>
        </p:nvSpPr>
        <p:spPr>
          <a:xfrm>
            <a:off x="8276865" y="901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raphic 17" descr="Paper">
            <a:extLst>
              <a:ext uri="{FF2B5EF4-FFF2-40B4-BE49-F238E27FC236}">
                <a16:creationId xmlns:a16="http://schemas.microsoft.com/office/drawing/2014/main" id="{56368FD1-20C6-4675-A13E-EB416ACE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146" y="294532"/>
            <a:ext cx="914400" cy="914400"/>
          </a:xfrm>
          <a:prstGeom prst="rect">
            <a:avLst/>
          </a:prstGeom>
        </p:spPr>
      </p:pic>
      <p:pic>
        <p:nvPicPr>
          <p:cNvPr id="19" name="Graphic 18" descr="Document">
            <a:extLst>
              <a:ext uri="{FF2B5EF4-FFF2-40B4-BE49-F238E27FC236}">
                <a16:creationId xmlns:a16="http://schemas.microsoft.com/office/drawing/2014/main" id="{CE67A35E-9782-41DF-B925-6D176782E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8455" y="402344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22D076-5698-42C3-AD43-8D0BE7F34696}"/>
              </a:ext>
            </a:extLst>
          </p:cNvPr>
          <p:cNvSpPr txBox="1"/>
          <p:nvPr/>
        </p:nvSpPr>
        <p:spPr>
          <a:xfrm>
            <a:off x="2022731" y="1284783"/>
            <a:ext cx="5098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1">
              <a:buClr>
                <a:schemeClr val="dk1"/>
              </a:buClr>
              <a:buSzPts val="1960"/>
            </a:pPr>
            <a:r>
              <a:rPr lang="he-IL" sz="18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בתיקיית הפרויקט תוכלו למצוא את הקבצים הבאים:</a:t>
            </a:r>
          </a:p>
        </p:txBody>
      </p:sp>
      <p:sp>
        <p:nvSpPr>
          <p:cNvPr id="20" name="Google Shape;232;p19">
            <a:extLst>
              <a:ext uri="{FF2B5EF4-FFF2-40B4-BE49-F238E27FC236}">
                <a16:creationId xmlns:a16="http://schemas.microsoft.com/office/drawing/2014/main" id="{BD9C3474-D799-425E-859C-D25EB064AF75}"/>
              </a:ext>
            </a:extLst>
          </p:cNvPr>
          <p:cNvSpPr txBox="1">
            <a:spLocks/>
          </p:cNvSpPr>
          <p:nvPr/>
        </p:nvSpPr>
        <p:spPr>
          <a:xfrm>
            <a:off x="8358256" y="622459"/>
            <a:ext cx="741833" cy="24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05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22" name="גרפיקה 332">
            <a:extLst>
              <a:ext uri="{FF2B5EF4-FFF2-40B4-BE49-F238E27FC236}">
                <a16:creationId xmlns:a16="http://schemas.microsoft.com/office/drawing/2014/main" id="{2407C809-9B46-4994-B19C-A2B7C91D092F}"/>
              </a:ext>
            </a:extLst>
          </p:cNvPr>
          <p:cNvGrpSpPr/>
          <p:nvPr/>
        </p:nvGrpSpPr>
        <p:grpSpPr>
          <a:xfrm>
            <a:off x="8450889" y="132389"/>
            <a:ext cx="556161" cy="550471"/>
            <a:chOff x="701139" y="2115178"/>
            <a:chExt cx="586178" cy="668405"/>
          </a:xfrm>
        </p:grpSpPr>
        <p:sp>
          <p:nvSpPr>
            <p:cNvPr id="23" name="גרפיקה 332">
              <a:extLst>
                <a:ext uri="{FF2B5EF4-FFF2-40B4-BE49-F238E27FC236}">
                  <a16:creationId xmlns:a16="http://schemas.microsoft.com/office/drawing/2014/main" id="{175D979F-098C-4B32-B81A-E8D2DBA68A8D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332">
              <a:extLst>
                <a:ext uri="{FF2B5EF4-FFF2-40B4-BE49-F238E27FC236}">
                  <a16:creationId xmlns:a16="http://schemas.microsoft.com/office/drawing/2014/main" id="{11A160A7-6D2C-4062-9E10-A19B41693A31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5" name="גרפיקה 332">
              <a:extLst>
                <a:ext uri="{FF2B5EF4-FFF2-40B4-BE49-F238E27FC236}">
                  <a16:creationId xmlns:a16="http://schemas.microsoft.com/office/drawing/2014/main" id="{A188FAB5-8DF2-4E58-91A3-E34ECD7E24CD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28" name="גרפיקה 332">
                <a:extLst>
                  <a:ext uri="{FF2B5EF4-FFF2-40B4-BE49-F238E27FC236}">
                    <a16:creationId xmlns:a16="http://schemas.microsoft.com/office/drawing/2014/main" id="{41EEBC5E-DE55-4E24-8AB4-29041B9F4693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" name="גרפיקה 332">
                <a:extLst>
                  <a:ext uri="{FF2B5EF4-FFF2-40B4-BE49-F238E27FC236}">
                    <a16:creationId xmlns:a16="http://schemas.microsoft.com/office/drawing/2014/main" id="{8D7CFCD7-6F70-47D2-818D-4BBF76CA4758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6" name="גרפיקה 332">
              <a:extLst>
                <a:ext uri="{FF2B5EF4-FFF2-40B4-BE49-F238E27FC236}">
                  <a16:creationId xmlns:a16="http://schemas.microsoft.com/office/drawing/2014/main" id="{F134D7B9-F5BD-4712-98F4-E30B21E69F20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332">
              <a:extLst>
                <a:ext uri="{FF2B5EF4-FFF2-40B4-BE49-F238E27FC236}">
                  <a16:creationId xmlns:a16="http://schemas.microsoft.com/office/drawing/2014/main" id="{BA99E771-500B-4294-B843-2F7F316976D4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465375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פרויקט השחמט</a:t>
            </a:r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7</a:t>
            </a: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4294967295"/>
          </p:nvPr>
        </p:nvSpPr>
        <p:spPr>
          <a:xfrm>
            <a:off x="4744575" y="4283075"/>
            <a:ext cx="1033662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Design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3449735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b="1" dirty="0">
                <a:solidFill>
                  <a:schemeClr val="tx1"/>
                </a:solidFill>
              </a:rPr>
              <a:t>הפניות מעגליות</a:t>
            </a:r>
            <a:endParaRPr sz="1400" b="1" dirty="0">
              <a:solidFill>
                <a:schemeClr val="tx1"/>
              </a:solidFill>
            </a:endParaRPr>
          </a:p>
        </p:txBody>
      </p:sp>
      <p:cxnSp>
        <p:nvCxnSpPr>
          <p:cNvPr id="243" name="Google Shape;243;p20"/>
          <p:cNvCxnSpPr>
            <a:cxnSpLocks/>
            <a:endCxn id="253" idx="6"/>
          </p:cNvCxnSpPr>
          <p:nvPr/>
        </p:nvCxnSpPr>
        <p:spPr>
          <a:xfrm flipH="1">
            <a:off x="3999269" y="4105328"/>
            <a:ext cx="5392872" cy="22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6525943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5226606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3927269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8366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הקדמה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11316D-2D35-4851-9F51-8846966F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8700" b="8700"/>
          <a:stretch/>
        </p:blipFill>
        <p:spPr bwMode="auto">
          <a:xfrm rot="21244187">
            <a:off x="513216" y="540195"/>
            <a:ext cx="3351993" cy="2768746"/>
          </a:xfrm>
          <a:prstGeom prst="roundRect">
            <a:avLst>
              <a:gd name="adj" fmla="val 2112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215489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המלצות והנחיות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4" name="Google Shape;246;p20">
            <a:extLst>
              <a:ext uri="{FF2B5EF4-FFF2-40B4-BE49-F238E27FC236}">
                <a16:creationId xmlns:a16="http://schemas.microsoft.com/office/drawing/2014/main" id="{7B76C269-EDE5-4943-8156-562E0FFB2698}"/>
              </a:ext>
            </a:extLst>
          </p:cNvPr>
          <p:cNvSpPr/>
          <p:nvPr/>
        </p:nvSpPr>
        <p:spPr>
          <a:xfrm>
            <a:off x="2627932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0;p20">
            <a:extLst>
              <a:ext uri="{FF2B5EF4-FFF2-40B4-BE49-F238E27FC236}">
                <a16:creationId xmlns:a16="http://schemas.microsoft.com/office/drawing/2014/main" id="{C837B0F5-3946-4073-A36A-1A23CBE86630}"/>
              </a:ext>
            </a:extLst>
          </p:cNvPr>
          <p:cNvSpPr txBox="1">
            <a:spLocks/>
          </p:cNvSpPr>
          <p:nvPr/>
        </p:nvSpPr>
        <p:spPr>
          <a:xfrm>
            <a:off x="6039413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Frontend &amp; Backend</a:t>
            </a:r>
            <a:endParaRPr lang="he-IL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765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3680E-8CEC-4600-8635-7766284D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570" y="1701294"/>
            <a:ext cx="6134859" cy="2289605"/>
          </a:xfrm>
        </p:spPr>
        <p:txBody>
          <a:bodyPr/>
          <a:lstStyle/>
          <a:p>
            <a:pPr marL="342900" lvl="0" indent="-342900">
              <a:lnSpc>
                <a:spcPct val="80000"/>
              </a:lnSpc>
              <a:buSzPts val="1813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לעיתים יקרה מצב שבו מחלקה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X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כלשהי משתמשת במחלקה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Y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ומחלקה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Y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משתמשת במחלקה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X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en-US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lnSpc>
                <a:spcPct val="80000"/>
              </a:lnSpc>
              <a:spcBef>
                <a:spcPts val="640"/>
              </a:spcBef>
              <a:buSzPts val="1813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אם נעשה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#include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לכל מחלקה, תיווצר הפניה מעגלית...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lnSpc>
                <a:spcPct val="80000"/>
              </a:lnSpc>
              <a:spcBef>
                <a:spcPts val="640"/>
              </a:spcBef>
              <a:buSzPts val="1813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במקרה כזה הפתרון הוא להשתמש ב-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#include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אבל גם להוסיף הצהרה ידנית על המחלקה.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lnSpc>
                <a:spcPct val="80000"/>
              </a:lnSpc>
              <a:spcBef>
                <a:spcPts val="640"/>
              </a:spcBef>
              <a:buSzPts val="1813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באופן כללי ננסה להימנע ממקרה זה - למה?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הפניות מעגליות</a:t>
            </a:r>
            <a:endParaRPr lang="en-IL" dirty="0"/>
          </a:p>
        </p:txBody>
      </p:sp>
      <p:sp>
        <p:nvSpPr>
          <p:cNvPr id="5" name="Google Shape;190;p19">
            <a:extLst>
              <a:ext uri="{FF2B5EF4-FFF2-40B4-BE49-F238E27FC236}">
                <a16:creationId xmlns:a16="http://schemas.microsoft.com/office/drawing/2014/main" id="{A7EAEC42-4FFC-4BAF-AEB8-AD1826DF0209}"/>
              </a:ext>
            </a:extLst>
          </p:cNvPr>
          <p:cNvSpPr/>
          <p:nvPr/>
        </p:nvSpPr>
        <p:spPr>
          <a:xfrm>
            <a:off x="8276865" y="901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2;p19">
            <a:extLst>
              <a:ext uri="{FF2B5EF4-FFF2-40B4-BE49-F238E27FC236}">
                <a16:creationId xmlns:a16="http://schemas.microsoft.com/office/drawing/2014/main" id="{30DBE92A-D35D-435B-80F3-3AD3F805BD42}"/>
              </a:ext>
            </a:extLst>
          </p:cNvPr>
          <p:cNvSpPr txBox="1">
            <a:spLocks/>
          </p:cNvSpPr>
          <p:nvPr/>
        </p:nvSpPr>
        <p:spPr>
          <a:xfrm>
            <a:off x="8383746" y="65083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grpSp>
        <p:nvGrpSpPr>
          <p:cNvPr id="23" name="גרפיקה 342">
            <a:extLst>
              <a:ext uri="{FF2B5EF4-FFF2-40B4-BE49-F238E27FC236}">
                <a16:creationId xmlns:a16="http://schemas.microsoft.com/office/drawing/2014/main" id="{8FB3FF2A-CF5F-4F90-AB76-CB78BB610798}"/>
              </a:ext>
            </a:extLst>
          </p:cNvPr>
          <p:cNvGrpSpPr/>
          <p:nvPr/>
        </p:nvGrpSpPr>
        <p:grpSpPr>
          <a:xfrm>
            <a:off x="8396666" y="95759"/>
            <a:ext cx="687649" cy="639170"/>
            <a:chOff x="1671636" y="2187978"/>
            <a:chExt cx="687649" cy="639170"/>
          </a:xfrm>
        </p:grpSpPr>
        <p:sp>
          <p:nvSpPr>
            <p:cNvPr id="24" name="גרפיקה 342">
              <a:extLst>
                <a:ext uri="{FF2B5EF4-FFF2-40B4-BE49-F238E27FC236}">
                  <a16:creationId xmlns:a16="http://schemas.microsoft.com/office/drawing/2014/main" id="{1265A8A6-2C80-41A4-879F-735057B6F0E0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342">
              <a:extLst>
                <a:ext uri="{FF2B5EF4-FFF2-40B4-BE49-F238E27FC236}">
                  <a16:creationId xmlns:a16="http://schemas.microsoft.com/office/drawing/2014/main" id="{E6E0BFFE-25B6-4E2C-8DF6-C377EDC38339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342">
              <a:extLst>
                <a:ext uri="{FF2B5EF4-FFF2-40B4-BE49-F238E27FC236}">
                  <a16:creationId xmlns:a16="http://schemas.microsoft.com/office/drawing/2014/main" id="{68BD1968-3EBF-4B2B-AA33-9ADD806C5757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342">
              <a:extLst>
                <a:ext uri="{FF2B5EF4-FFF2-40B4-BE49-F238E27FC236}">
                  <a16:creationId xmlns:a16="http://schemas.microsoft.com/office/drawing/2014/main" id="{6278EEB7-F490-4E77-9E7E-C7710B4D4B51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342">
              <a:extLst>
                <a:ext uri="{FF2B5EF4-FFF2-40B4-BE49-F238E27FC236}">
                  <a16:creationId xmlns:a16="http://schemas.microsoft.com/office/drawing/2014/main" id="{8446AE84-26DD-4AFE-B043-61735B3AE26D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1" name="גרפיקה 342">
              <a:extLst>
                <a:ext uri="{FF2B5EF4-FFF2-40B4-BE49-F238E27FC236}">
                  <a16:creationId xmlns:a16="http://schemas.microsoft.com/office/drawing/2014/main" id="{3B234FA8-C149-409E-BCDA-9800CAE36753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2" name="גרפיקה 342">
                <a:extLst>
                  <a:ext uri="{FF2B5EF4-FFF2-40B4-BE49-F238E27FC236}">
                    <a16:creationId xmlns:a16="http://schemas.microsoft.com/office/drawing/2014/main" id="{0E6CC108-DB41-4324-B633-BABA1DC50EE6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" name="גרפיקה 342">
                <a:extLst>
                  <a:ext uri="{FF2B5EF4-FFF2-40B4-BE49-F238E27FC236}">
                    <a16:creationId xmlns:a16="http://schemas.microsoft.com/office/drawing/2014/main" id="{260C1D1C-A2D4-4086-997C-931BF0A6A77E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44" name="Graphic 43" descr="Infinity">
            <a:extLst>
              <a:ext uri="{FF2B5EF4-FFF2-40B4-BE49-F238E27FC236}">
                <a16:creationId xmlns:a16="http://schemas.microsoft.com/office/drawing/2014/main" id="{35AFFBAF-14AD-4AD6-BCAD-CF6F621D5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020" y="129412"/>
            <a:ext cx="914400" cy="914400"/>
          </a:xfrm>
          <a:prstGeom prst="rect">
            <a:avLst/>
          </a:prstGeom>
        </p:spPr>
      </p:pic>
      <p:pic>
        <p:nvPicPr>
          <p:cNvPr id="45" name="Graphic 44" descr="Arrow circle">
            <a:extLst>
              <a:ext uri="{FF2B5EF4-FFF2-40B4-BE49-F238E27FC236}">
                <a16:creationId xmlns:a16="http://schemas.microsoft.com/office/drawing/2014/main" id="{3E01F659-2E6E-4A85-A23F-500E9BE7E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9346" y="41389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77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3680E-8CEC-4600-8635-7766284D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435" y="1300561"/>
            <a:ext cx="4295130" cy="444449"/>
          </a:xfrm>
        </p:spPr>
        <p:txBody>
          <a:bodyPr anchor="t"/>
          <a:lstStyle/>
          <a:p>
            <a:pPr marL="133350" lvl="0" indent="0" algn="ctr">
              <a:lnSpc>
                <a:spcPct val="80000"/>
              </a:lnSpc>
              <a:spcBef>
                <a:spcPts val="640"/>
              </a:spcBef>
              <a:buClr>
                <a:schemeClr val="dk1"/>
              </a:buClr>
              <a:buSzPts val="1813"/>
              <a:buNone/>
            </a:pP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לדוגמא, נניח שאלו קבצי הקוד של המחלקות </a:t>
            </a:r>
            <a:r>
              <a:rPr lang="en-US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X,Y</a:t>
            </a:r>
            <a:endParaRPr lang="en-US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הפניות מעגליות</a:t>
            </a:r>
            <a:endParaRPr lang="en-IL" dirty="0"/>
          </a:p>
        </p:txBody>
      </p:sp>
      <p:sp>
        <p:nvSpPr>
          <p:cNvPr id="5" name="Google Shape;190;p19">
            <a:extLst>
              <a:ext uri="{FF2B5EF4-FFF2-40B4-BE49-F238E27FC236}">
                <a16:creationId xmlns:a16="http://schemas.microsoft.com/office/drawing/2014/main" id="{A7EAEC42-4FFC-4BAF-AEB8-AD1826DF0209}"/>
              </a:ext>
            </a:extLst>
          </p:cNvPr>
          <p:cNvSpPr/>
          <p:nvPr/>
        </p:nvSpPr>
        <p:spPr>
          <a:xfrm>
            <a:off x="8276865" y="901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2;p19">
            <a:extLst>
              <a:ext uri="{FF2B5EF4-FFF2-40B4-BE49-F238E27FC236}">
                <a16:creationId xmlns:a16="http://schemas.microsoft.com/office/drawing/2014/main" id="{30DBE92A-D35D-435B-80F3-3AD3F805BD42}"/>
              </a:ext>
            </a:extLst>
          </p:cNvPr>
          <p:cNvSpPr txBox="1">
            <a:spLocks/>
          </p:cNvSpPr>
          <p:nvPr/>
        </p:nvSpPr>
        <p:spPr>
          <a:xfrm>
            <a:off x="8383746" y="65083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grpSp>
        <p:nvGrpSpPr>
          <p:cNvPr id="23" name="גרפיקה 342">
            <a:extLst>
              <a:ext uri="{FF2B5EF4-FFF2-40B4-BE49-F238E27FC236}">
                <a16:creationId xmlns:a16="http://schemas.microsoft.com/office/drawing/2014/main" id="{8FB3FF2A-CF5F-4F90-AB76-CB78BB610798}"/>
              </a:ext>
            </a:extLst>
          </p:cNvPr>
          <p:cNvGrpSpPr/>
          <p:nvPr/>
        </p:nvGrpSpPr>
        <p:grpSpPr>
          <a:xfrm>
            <a:off x="8396666" y="95759"/>
            <a:ext cx="687649" cy="639170"/>
            <a:chOff x="1671636" y="2187978"/>
            <a:chExt cx="687649" cy="639170"/>
          </a:xfrm>
        </p:grpSpPr>
        <p:sp>
          <p:nvSpPr>
            <p:cNvPr id="24" name="גרפיקה 342">
              <a:extLst>
                <a:ext uri="{FF2B5EF4-FFF2-40B4-BE49-F238E27FC236}">
                  <a16:creationId xmlns:a16="http://schemas.microsoft.com/office/drawing/2014/main" id="{1265A8A6-2C80-41A4-879F-735057B6F0E0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342">
              <a:extLst>
                <a:ext uri="{FF2B5EF4-FFF2-40B4-BE49-F238E27FC236}">
                  <a16:creationId xmlns:a16="http://schemas.microsoft.com/office/drawing/2014/main" id="{E6E0BFFE-25B6-4E2C-8DF6-C377EDC38339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342">
              <a:extLst>
                <a:ext uri="{FF2B5EF4-FFF2-40B4-BE49-F238E27FC236}">
                  <a16:creationId xmlns:a16="http://schemas.microsoft.com/office/drawing/2014/main" id="{68BD1968-3EBF-4B2B-AA33-9ADD806C5757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342">
              <a:extLst>
                <a:ext uri="{FF2B5EF4-FFF2-40B4-BE49-F238E27FC236}">
                  <a16:creationId xmlns:a16="http://schemas.microsoft.com/office/drawing/2014/main" id="{6278EEB7-F490-4E77-9E7E-C7710B4D4B51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342">
              <a:extLst>
                <a:ext uri="{FF2B5EF4-FFF2-40B4-BE49-F238E27FC236}">
                  <a16:creationId xmlns:a16="http://schemas.microsoft.com/office/drawing/2014/main" id="{8446AE84-26DD-4AFE-B043-61735B3AE26D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1" name="גרפיקה 342">
              <a:extLst>
                <a:ext uri="{FF2B5EF4-FFF2-40B4-BE49-F238E27FC236}">
                  <a16:creationId xmlns:a16="http://schemas.microsoft.com/office/drawing/2014/main" id="{3B234FA8-C149-409E-BCDA-9800CAE36753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2" name="גרפיקה 342">
                <a:extLst>
                  <a:ext uri="{FF2B5EF4-FFF2-40B4-BE49-F238E27FC236}">
                    <a16:creationId xmlns:a16="http://schemas.microsoft.com/office/drawing/2014/main" id="{0E6CC108-DB41-4324-B633-BABA1DC50EE6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" name="גרפיקה 342">
                <a:extLst>
                  <a:ext uri="{FF2B5EF4-FFF2-40B4-BE49-F238E27FC236}">
                    <a16:creationId xmlns:a16="http://schemas.microsoft.com/office/drawing/2014/main" id="{260C1D1C-A2D4-4086-997C-931BF0A6A77E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44" name="Graphic 43" descr="Infinity">
            <a:extLst>
              <a:ext uri="{FF2B5EF4-FFF2-40B4-BE49-F238E27FC236}">
                <a16:creationId xmlns:a16="http://schemas.microsoft.com/office/drawing/2014/main" id="{35AFFBAF-14AD-4AD6-BCAD-CF6F621D5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020" y="90175"/>
            <a:ext cx="914400" cy="914400"/>
          </a:xfrm>
          <a:prstGeom prst="rect">
            <a:avLst/>
          </a:prstGeom>
        </p:spPr>
      </p:pic>
      <p:pic>
        <p:nvPicPr>
          <p:cNvPr id="45" name="Graphic 44" descr="Arrow circle">
            <a:extLst>
              <a:ext uri="{FF2B5EF4-FFF2-40B4-BE49-F238E27FC236}">
                <a16:creationId xmlns:a16="http://schemas.microsoft.com/office/drawing/2014/main" id="{3E01F659-2E6E-4A85-A23F-500E9BE7E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9346" y="4197076"/>
            <a:ext cx="914400" cy="914400"/>
          </a:xfrm>
          <a:prstGeom prst="rect">
            <a:avLst/>
          </a:prstGeom>
        </p:spPr>
      </p:pic>
      <p:grpSp>
        <p:nvGrpSpPr>
          <p:cNvPr id="17" name="Google Shape;364;p28">
            <a:extLst>
              <a:ext uri="{FF2B5EF4-FFF2-40B4-BE49-F238E27FC236}">
                <a16:creationId xmlns:a16="http://schemas.microsoft.com/office/drawing/2014/main" id="{40AE3F9E-4A92-457B-98D2-7594ECFB1E51}"/>
              </a:ext>
            </a:extLst>
          </p:cNvPr>
          <p:cNvGrpSpPr/>
          <p:nvPr/>
        </p:nvGrpSpPr>
        <p:grpSpPr>
          <a:xfrm>
            <a:off x="1844176" y="1932432"/>
            <a:ext cx="2727824" cy="2351853"/>
            <a:chOff x="540000" y="2088763"/>
            <a:chExt cx="2727824" cy="2351853"/>
          </a:xfrm>
        </p:grpSpPr>
        <p:sp>
          <p:nvSpPr>
            <p:cNvPr id="18" name="Google Shape;365;p28">
              <a:extLst>
                <a:ext uri="{FF2B5EF4-FFF2-40B4-BE49-F238E27FC236}">
                  <a16:creationId xmlns:a16="http://schemas.microsoft.com/office/drawing/2014/main" id="{710EBA36-03E8-4694-9069-F98D35D61C56}"/>
                </a:ext>
              </a:extLst>
            </p:cNvPr>
            <p:cNvSpPr/>
            <p:nvPr/>
          </p:nvSpPr>
          <p:spPr>
            <a:xfrm>
              <a:off x="540000" y="2096738"/>
              <a:ext cx="2727823" cy="2343878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r>
                <a:rPr lang="en-US" sz="1100" dirty="0">
                  <a:solidFill>
                    <a:srgbClr val="00B050"/>
                  </a:solidFill>
                  <a:ea typeface="Consolas"/>
                  <a:cs typeface="Consolas"/>
                  <a:sym typeface="Consolas"/>
                </a:rPr>
                <a:t>// </a:t>
              </a:r>
              <a:r>
                <a:rPr lang="en-US" sz="1100" dirty="0" err="1">
                  <a:solidFill>
                    <a:srgbClr val="00B050"/>
                  </a:solidFill>
                  <a:ea typeface="Consolas"/>
                  <a:cs typeface="Consolas"/>
                  <a:sym typeface="Consolas"/>
                </a:rPr>
                <a:t>X.h</a:t>
              </a:r>
              <a:endParaRPr lang="en-US" sz="1100" dirty="0">
                <a:solidFill>
                  <a:srgbClr val="00B050"/>
                </a:solidFill>
                <a:ea typeface="Consolas"/>
                <a:cs typeface="Consolas"/>
                <a:sym typeface="Consolas"/>
              </a:endParaRPr>
            </a:p>
            <a:p>
              <a:pPr algn="l" rtl="0"/>
              <a:endParaRPr lang="en-US" sz="1100" dirty="0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#pragma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once</a:t>
              </a: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1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Y.h</a:t>
              </a:r>
              <a:r>
                <a:rPr lang="en-US" sz="11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X</a:t>
              </a: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algn="l" rtl="0"/>
              <a:r>
                <a:rPr lang="en-US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</a:p>
            <a:p>
              <a:pPr algn="l" rtl="0"/>
              <a:r>
                <a:rPr lang="en-US" sz="11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	Y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* </a:t>
              </a:r>
              <a:r>
                <a:rPr lang="en-US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y_ptr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  <a:endParaRPr lang="en-US" sz="1100" dirty="0"/>
            </a:p>
          </p:txBody>
        </p:sp>
        <p:sp>
          <p:nvSpPr>
            <p:cNvPr id="19" name="Google Shape;366;p28">
              <a:extLst>
                <a:ext uri="{FF2B5EF4-FFF2-40B4-BE49-F238E27FC236}">
                  <a16:creationId xmlns:a16="http://schemas.microsoft.com/office/drawing/2014/main" id="{0245BB1F-BD40-43C4-8D4C-4230168943DF}"/>
                </a:ext>
              </a:extLst>
            </p:cNvPr>
            <p:cNvSpPr/>
            <p:nvPr/>
          </p:nvSpPr>
          <p:spPr>
            <a:xfrm>
              <a:off x="540000" y="2088763"/>
              <a:ext cx="2727824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67;p28">
              <a:extLst>
                <a:ext uri="{FF2B5EF4-FFF2-40B4-BE49-F238E27FC236}">
                  <a16:creationId xmlns:a16="http://schemas.microsoft.com/office/drawing/2014/main" id="{B95B9052-BDED-4BE9-899A-19DC4CEA9DBC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68;p28">
              <a:extLst>
                <a:ext uri="{FF2B5EF4-FFF2-40B4-BE49-F238E27FC236}">
                  <a16:creationId xmlns:a16="http://schemas.microsoft.com/office/drawing/2014/main" id="{98F9F28B-2629-4103-8C5B-2FCBE7ECE0E1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" name="Google Shape;369;p28">
              <a:extLst>
                <a:ext uri="{FF2B5EF4-FFF2-40B4-BE49-F238E27FC236}">
                  <a16:creationId xmlns:a16="http://schemas.microsoft.com/office/drawing/2014/main" id="{F6B8BF6C-C52F-49F4-93CA-D8A84BE20CB5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8" name="Google Shape;364;p28">
            <a:extLst>
              <a:ext uri="{FF2B5EF4-FFF2-40B4-BE49-F238E27FC236}">
                <a16:creationId xmlns:a16="http://schemas.microsoft.com/office/drawing/2014/main" id="{8675EE0C-CF4E-4D60-B363-2AB6C6F0F0F7}"/>
              </a:ext>
            </a:extLst>
          </p:cNvPr>
          <p:cNvGrpSpPr/>
          <p:nvPr/>
        </p:nvGrpSpPr>
        <p:grpSpPr>
          <a:xfrm>
            <a:off x="4747332" y="1932432"/>
            <a:ext cx="2727824" cy="2351121"/>
            <a:chOff x="539999" y="2089495"/>
            <a:chExt cx="2727824" cy="2351121"/>
          </a:xfrm>
        </p:grpSpPr>
        <p:sp>
          <p:nvSpPr>
            <p:cNvPr id="34" name="Google Shape;365;p28">
              <a:extLst>
                <a:ext uri="{FF2B5EF4-FFF2-40B4-BE49-F238E27FC236}">
                  <a16:creationId xmlns:a16="http://schemas.microsoft.com/office/drawing/2014/main" id="{284880AE-95D5-4446-B73D-8FB80C9830DA}"/>
                </a:ext>
              </a:extLst>
            </p:cNvPr>
            <p:cNvSpPr/>
            <p:nvPr/>
          </p:nvSpPr>
          <p:spPr>
            <a:xfrm>
              <a:off x="540000" y="2096738"/>
              <a:ext cx="2727823" cy="2343878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r>
                <a:rPr lang="en-US" sz="1100" dirty="0">
                  <a:solidFill>
                    <a:srgbClr val="00B050"/>
                  </a:solidFill>
                  <a:ea typeface="Consolas"/>
                  <a:cs typeface="Consolas"/>
                  <a:sym typeface="Consolas"/>
                </a:rPr>
                <a:t>// </a:t>
              </a:r>
              <a:r>
                <a:rPr lang="en-US" sz="1100" dirty="0" err="1">
                  <a:solidFill>
                    <a:srgbClr val="00B050"/>
                  </a:solidFill>
                  <a:ea typeface="Consolas"/>
                  <a:cs typeface="Consolas"/>
                  <a:sym typeface="Consolas"/>
                </a:rPr>
                <a:t>Y.h</a:t>
              </a:r>
              <a:endParaRPr lang="en-US" sz="1100" dirty="0">
                <a:solidFill>
                  <a:srgbClr val="00B050"/>
                </a:solidFill>
                <a:ea typeface="Consolas"/>
                <a:cs typeface="Consolas"/>
                <a:sym typeface="Consolas"/>
              </a:endParaRPr>
            </a:p>
            <a:p>
              <a:pPr algn="l" rtl="0"/>
              <a:endParaRPr lang="en-US" sz="1100" dirty="0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#pragma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once</a:t>
              </a: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“</a:t>
              </a:r>
              <a:r>
                <a:rPr lang="en-US" sz="11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X.h</a:t>
              </a:r>
              <a:r>
                <a:rPr lang="en-US" sz="11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Y</a:t>
              </a: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algn="l" rtl="0"/>
              <a:r>
                <a:rPr lang="en-US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</a:p>
            <a:p>
              <a:pPr algn="l" rtl="0"/>
              <a:r>
                <a:rPr lang="en-US" sz="11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	X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* temp();</a:t>
              </a:r>
            </a:p>
            <a:p>
              <a:pPr algn="l" rtl="0"/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  <a:endParaRPr lang="en-US" sz="1100" dirty="0"/>
            </a:p>
          </p:txBody>
        </p:sp>
        <p:sp>
          <p:nvSpPr>
            <p:cNvPr id="35" name="Google Shape;366;p28">
              <a:extLst>
                <a:ext uri="{FF2B5EF4-FFF2-40B4-BE49-F238E27FC236}">
                  <a16:creationId xmlns:a16="http://schemas.microsoft.com/office/drawing/2014/main" id="{FD31A82C-E835-4EE6-9E85-D85048DA3C9C}"/>
                </a:ext>
              </a:extLst>
            </p:cNvPr>
            <p:cNvSpPr/>
            <p:nvPr/>
          </p:nvSpPr>
          <p:spPr>
            <a:xfrm>
              <a:off x="539999" y="2089495"/>
              <a:ext cx="2727824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" name="Google Shape;367;p28">
              <a:extLst>
                <a:ext uri="{FF2B5EF4-FFF2-40B4-BE49-F238E27FC236}">
                  <a16:creationId xmlns:a16="http://schemas.microsoft.com/office/drawing/2014/main" id="{F731EAC7-2138-42ED-9168-EDD498051620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" name="Google Shape;368;p28">
              <a:extLst>
                <a:ext uri="{FF2B5EF4-FFF2-40B4-BE49-F238E27FC236}">
                  <a16:creationId xmlns:a16="http://schemas.microsoft.com/office/drawing/2014/main" id="{F65905EF-01D4-4524-B527-C10C4A490680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" name="Google Shape;369;p28">
              <a:extLst>
                <a:ext uri="{FF2B5EF4-FFF2-40B4-BE49-F238E27FC236}">
                  <a16:creationId xmlns:a16="http://schemas.microsoft.com/office/drawing/2014/main" id="{9FECFC68-FD17-4978-83FB-51B5880D0E63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40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43;p20">
            <a:extLst>
              <a:ext uri="{FF2B5EF4-FFF2-40B4-BE49-F238E27FC236}">
                <a16:creationId xmlns:a16="http://schemas.microsoft.com/office/drawing/2014/main" id="{1E497112-61C0-4390-B9D7-0A30187B2B7E}"/>
              </a:ext>
            </a:extLst>
          </p:cNvPr>
          <p:cNvCxnSpPr>
            <a:cxnSpLocks/>
            <a:endCxn id="173" idx="0"/>
          </p:cNvCxnSpPr>
          <p:nvPr/>
        </p:nvCxnSpPr>
        <p:spPr>
          <a:xfrm>
            <a:off x="3285530" y="0"/>
            <a:ext cx="1082" cy="239118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8"/>
          <p:cNvSpPr txBox="1">
            <a:spLocks noGrp="1"/>
          </p:cNvSpPr>
          <p:nvPr>
            <p:ph type="ctrTitle"/>
          </p:nvPr>
        </p:nvSpPr>
        <p:spPr>
          <a:xfrm>
            <a:off x="4043680" y="1852500"/>
            <a:ext cx="456037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פרויקט השחמט</a:t>
            </a:r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7</a:t>
            </a:r>
            <a:endParaRPr lang="he-IL" dirty="0"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he-IL" dirty="0"/>
              <a:t>מבוא ל- ++</a:t>
            </a:r>
            <a:r>
              <a:rPr lang="en-US" dirty="0"/>
              <a:t>C</a:t>
            </a:r>
            <a:endParaRPr lang="he-IL" dirty="0"/>
          </a:p>
          <a:p>
            <a:pPr lvl="0"/>
            <a:r>
              <a:rPr lang="he-IL" dirty="0"/>
              <a:t>תכנות מונחה עצמים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תכנות מונחה עצמים – המשך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ירושה + סטטי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פולימורפיזם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חריגות וסדנת </a:t>
            </a:r>
            <a:r>
              <a:rPr lang="he-IL" dirty="0" err="1">
                <a:solidFill>
                  <a:schemeClr val="tx1"/>
                </a:solidFill>
              </a:rPr>
              <a:t>דיבאג</a:t>
            </a:r>
            <a:endParaRPr lang="he-IL" dirty="0">
              <a:solidFill>
                <a:schemeClr val="tx1"/>
              </a:solidFill>
            </a:endParaRPr>
          </a:p>
          <a:p>
            <a:pPr lvl="0"/>
            <a:r>
              <a:rPr lang="he-IL" b="1" dirty="0">
                <a:solidFill>
                  <a:schemeClr val="tx1"/>
                </a:solidFill>
              </a:rPr>
              <a:t>פרויקט שחמט – חלק א'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פרויקט שחמט – חלק ב'</a:t>
            </a:r>
          </a:p>
          <a:p>
            <a:pPr lvl="0"/>
            <a:r>
              <a:rPr lang="he-IL" dirty="0" err="1">
                <a:solidFill>
                  <a:schemeClr val="accent1"/>
                </a:solidFill>
              </a:rPr>
              <a:t>טמפלייטים</a:t>
            </a:r>
            <a:r>
              <a:rPr lang="he-IL" dirty="0">
                <a:solidFill>
                  <a:schemeClr val="accent1"/>
                </a:solidFill>
              </a:rPr>
              <a:t> ועצים</a:t>
            </a:r>
          </a:p>
          <a:p>
            <a:pPr lvl="0"/>
            <a:r>
              <a:rPr lang="en-US" dirty="0">
                <a:solidFill>
                  <a:schemeClr val="accent1"/>
                </a:solidFill>
              </a:rPr>
              <a:t>STL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 err="1">
                <a:solidFill>
                  <a:schemeClr val="accent1"/>
                </a:solidFill>
              </a:rPr>
              <a:t>ת'רדים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>
                <a:solidFill>
                  <a:schemeClr val="accent1"/>
                </a:solidFill>
              </a:rPr>
              <a:t>סנכרון </a:t>
            </a:r>
            <a:r>
              <a:rPr lang="he-IL" dirty="0" err="1">
                <a:solidFill>
                  <a:schemeClr val="accent1"/>
                </a:solidFill>
              </a:rPr>
              <a:t>ת'רדים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 err="1">
                <a:solidFill>
                  <a:schemeClr val="accent1"/>
                </a:solidFill>
              </a:rPr>
              <a:t>סוקטים</a:t>
            </a:r>
            <a:r>
              <a:rPr lang="he-IL" dirty="0">
                <a:solidFill>
                  <a:schemeClr val="accent1"/>
                </a:solidFill>
              </a:rPr>
              <a:t> + שרת </a:t>
            </a:r>
            <a:r>
              <a:rPr lang="en-US" dirty="0">
                <a:solidFill>
                  <a:schemeClr val="accent1"/>
                </a:solidFill>
              </a:rPr>
              <a:t>MT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>
                <a:solidFill>
                  <a:schemeClr val="accent1"/>
                </a:solidFill>
              </a:rPr>
              <a:t>סדנת </a:t>
            </a:r>
            <a:r>
              <a:rPr lang="en-US" dirty="0">
                <a:solidFill>
                  <a:schemeClr val="accent1"/>
                </a:solidFill>
              </a:rPr>
              <a:t>Hands-On</a:t>
            </a:r>
            <a:endParaRPr lang="he-IL" dirty="0">
              <a:solidFill>
                <a:schemeClr val="accent1"/>
              </a:solidFill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3250612" y="101805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3250612" y="74343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3250612" y="184193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3250612" y="211655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3250612" y="2391181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250612" y="2665806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3250612" y="2940431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3250612" y="3215056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3250612" y="3489681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3250612" y="3764306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250612" y="4038931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3250612" y="4313555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3250612" y="156730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Google Shape;181;p18">
            <a:extLst>
              <a:ext uri="{FF2B5EF4-FFF2-40B4-BE49-F238E27FC236}">
                <a16:creationId xmlns:a16="http://schemas.microsoft.com/office/drawing/2014/main" id="{2F1683D9-2477-49FD-A7EA-165BA9386856}"/>
              </a:ext>
            </a:extLst>
          </p:cNvPr>
          <p:cNvSpPr/>
          <p:nvPr/>
        </p:nvSpPr>
        <p:spPr>
          <a:xfrm>
            <a:off x="3249530" y="129268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3680E-8CEC-4600-8635-7766284D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434" y="1077267"/>
            <a:ext cx="4295130" cy="444449"/>
          </a:xfrm>
        </p:spPr>
        <p:txBody>
          <a:bodyPr anchor="t"/>
          <a:lstStyle/>
          <a:p>
            <a:pPr marL="133350" lvl="0" indent="0" algn="ctr">
              <a:lnSpc>
                <a:spcPct val="80000"/>
              </a:lnSpc>
              <a:spcBef>
                <a:spcPts val="640"/>
              </a:spcBef>
              <a:buClr>
                <a:schemeClr val="dk1"/>
              </a:buClr>
              <a:buSzPts val="1813"/>
              <a:buNone/>
            </a:pPr>
            <a:r>
              <a:rPr lang="he-IL" sz="2400" b="1" dirty="0">
                <a:solidFill>
                  <a:schemeClr val="accent2">
                    <a:lumMod val="75000"/>
                  </a:schemeClr>
                </a:solidFill>
              </a:rPr>
              <a:t>הפתרון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הפניות מעגליות</a:t>
            </a:r>
            <a:endParaRPr lang="en-IL" dirty="0"/>
          </a:p>
        </p:txBody>
      </p:sp>
      <p:sp>
        <p:nvSpPr>
          <p:cNvPr id="5" name="Google Shape;190;p19">
            <a:extLst>
              <a:ext uri="{FF2B5EF4-FFF2-40B4-BE49-F238E27FC236}">
                <a16:creationId xmlns:a16="http://schemas.microsoft.com/office/drawing/2014/main" id="{A7EAEC42-4FFC-4BAF-AEB8-AD1826DF0209}"/>
              </a:ext>
            </a:extLst>
          </p:cNvPr>
          <p:cNvSpPr/>
          <p:nvPr/>
        </p:nvSpPr>
        <p:spPr>
          <a:xfrm>
            <a:off x="8276865" y="901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2;p19">
            <a:extLst>
              <a:ext uri="{FF2B5EF4-FFF2-40B4-BE49-F238E27FC236}">
                <a16:creationId xmlns:a16="http://schemas.microsoft.com/office/drawing/2014/main" id="{30DBE92A-D35D-435B-80F3-3AD3F805BD42}"/>
              </a:ext>
            </a:extLst>
          </p:cNvPr>
          <p:cNvSpPr txBox="1">
            <a:spLocks/>
          </p:cNvSpPr>
          <p:nvPr/>
        </p:nvSpPr>
        <p:spPr>
          <a:xfrm>
            <a:off x="8383746" y="65083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grpSp>
        <p:nvGrpSpPr>
          <p:cNvPr id="23" name="גרפיקה 342">
            <a:extLst>
              <a:ext uri="{FF2B5EF4-FFF2-40B4-BE49-F238E27FC236}">
                <a16:creationId xmlns:a16="http://schemas.microsoft.com/office/drawing/2014/main" id="{8FB3FF2A-CF5F-4F90-AB76-CB78BB610798}"/>
              </a:ext>
            </a:extLst>
          </p:cNvPr>
          <p:cNvGrpSpPr/>
          <p:nvPr/>
        </p:nvGrpSpPr>
        <p:grpSpPr>
          <a:xfrm>
            <a:off x="8396666" y="95759"/>
            <a:ext cx="687649" cy="639170"/>
            <a:chOff x="1671636" y="2187978"/>
            <a:chExt cx="687649" cy="639170"/>
          </a:xfrm>
        </p:grpSpPr>
        <p:sp>
          <p:nvSpPr>
            <p:cNvPr id="24" name="גרפיקה 342">
              <a:extLst>
                <a:ext uri="{FF2B5EF4-FFF2-40B4-BE49-F238E27FC236}">
                  <a16:creationId xmlns:a16="http://schemas.microsoft.com/office/drawing/2014/main" id="{1265A8A6-2C80-41A4-879F-735057B6F0E0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342">
              <a:extLst>
                <a:ext uri="{FF2B5EF4-FFF2-40B4-BE49-F238E27FC236}">
                  <a16:creationId xmlns:a16="http://schemas.microsoft.com/office/drawing/2014/main" id="{E6E0BFFE-25B6-4E2C-8DF6-C377EDC38339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342">
              <a:extLst>
                <a:ext uri="{FF2B5EF4-FFF2-40B4-BE49-F238E27FC236}">
                  <a16:creationId xmlns:a16="http://schemas.microsoft.com/office/drawing/2014/main" id="{68BD1968-3EBF-4B2B-AA33-9ADD806C5757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342">
              <a:extLst>
                <a:ext uri="{FF2B5EF4-FFF2-40B4-BE49-F238E27FC236}">
                  <a16:creationId xmlns:a16="http://schemas.microsoft.com/office/drawing/2014/main" id="{6278EEB7-F490-4E77-9E7E-C7710B4D4B51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342">
              <a:extLst>
                <a:ext uri="{FF2B5EF4-FFF2-40B4-BE49-F238E27FC236}">
                  <a16:creationId xmlns:a16="http://schemas.microsoft.com/office/drawing/2014/main" id="{8446AE84-26DD-4AFE-B043-61735B3AE26D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1" name="גרפיקה 342">
              <a:extLst>
                <a:ext uri="{FF2B5EF4-FFF2-40B4-BE49-F238E27FC236}">
                  <a16:creationId xmlns:a16="http://schemas.microsoft.com/office/drawing/2014/main" id="{3B234FA8-C149-409E-BCDA-9800CAE36753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2" name="גרפיקה 342">
                <a:extLst>
                  <a:ext uri="{FF2B5EF4-FFF2-40B4-BE49-F238E27FC236}">
                    <a16:creationId xmlns:a16="http://schemas.microsoft.com/office/drawing/2014/main" id="{0E6CC108-DB41-4324-B633-BABA1DC50EE6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" name="גרפיקה 342">
                <a:extLst>
                  <a:ext uri="{FF2B5EF4-FFF2-40B4-BE49-F238E27FC236}">
                    <a16:creationId xmlns:a16="http://schemas.microsoft.com/office/drawing/2014/main" id="{260C1D1C-A2D4-4086-997C-931BF0A6A77E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44" name="Graphic 43" descr="Infinity">
            <a:extLst>
              <a:ext uri="{FF2B5EF4-FFF2-40B4-BE49-F238E27FC236}">
                <a16:creationId xmlns:a16="http://schemas.microsoft.com/office/drawing/2014/main" id="{35AFFBAF-14AD-4AD6-BCAD-CF6F621D5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020" y="90175"/>
            <a:ext cx="914400" cy="914400"/>
          </a:xfrm>
          <a:prstGeom prst="rect">
            <a:avLst/>
          </a:prstGeom>
        </p:spPr>
      </p:pic>
      <p:pic>
        <p:nvPicPr>
          <p:cNvPr id="45" name="Graphic 44" descr="Arrow circle">
            <a:extLst>
              <a:ext uri="{FF2B5EF4-FFF2-40B4-BE49-F238E27FC236}">
                <a16:creationId xmlns:a16="http://schemas.microsoft.com/office/drawing/2014/main" id="{3E01F659-2E6E-4A85-A23F-500E9BE7E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9346" y="4197076"/>
            <a:ext cx="914400" cy="914400"/>
          </a:xfrm>
          <a:prstGeom prst="rect">
            <a:avLst/>
          </a:prstGeom>
        </p:spPr>
      </p:pic>
      <p:grpSp>
        <p:nvGrpSpPr>
          <p:cNvPr id="17" name="Google Shape;364;p28">
            <a:extLst>
              <a:ext uri="{FF2B5EF4-FFF2-40B4-BE49-F238E27FC236}">
                <a16:creationId xmlns:a16="http://schemas.microsoft.com/office/drawing/2014/main" id="{40AE3F9E-4A92-457B-98D2-7594ECFB1E51}"/>
              </a:ext>
            </a:extLst>
          </p:cNvPr>
          <p:cNvGrpSpPr/>
          <p:nvPr/>
        </p:nvGrpSpPr>
        <p:grpSpPr>
          <a:xfrm>
            <a:off x="1844176" y="1932432"/>
            <a:ext cx="2727824" cy="2683283"/>
            <a:chOff x="540000" y="2088763"/>
            <a:chExt cx="2727824" cy="2683283"/>
          </a:xfrm>
        </p:grpSpPr>
        <p:sp>
          <p:nvSpPr>
            <p:cNvPr id="18" name="Google Shape;365;p28">
              <a:extLst>
                <a:ext uri="{FF2B5EF4-FFF2-40B4-BE49-F238E27FC236}">
                  <a16:creationId xmlns:a16="http://schemas.microsoft.com/office/drawing/2014/main" id="{710EBA36-03E8-4694-9069-F98D35D61C56}"/>
                </a:ext>
              </a:extLst>
            </p:cNvPr>
            <p:cNvSpPr/>
            <p:nvPr/>
          </p:nvSpPr>
          <p:spPr>
            <a:xfrm>
              <a:off x="540000" y="2096738"/>
              <a:ext cx="2727823" cy="2675308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r>
                <a:rPr lang="en-US" sz="1100" dirty="0">
                  <a:solidFill>
                    <a:srgbClr val="00B050"/>
                  </a:solidFill>
                  <a:ea typeface="Consolas"/>
                  <a:cs typeface="Consolas"/>
                  <a:sym typeface="Consolas"/>
                </a:rPr>
                <a:t>// </a:t>
              </a:r>
              <a:r>
                <a:rPr lang="en-US" sz="1100" dirty="0" err="1">
                  <a:solidFill>
                    <a:srgbClr val="00B050"/>
                  </a:solidFill>
                  <a:ea typeface="Consolas"/>
                  <a:cs typeface="Consolas"/>
                  <a:sym typeface="Consolas"/>
                </a:rPr>
                <a:t>X.h</a:t>
              </a:r>
              <a:endParaRPr lang="en-US" sz="1100" dirty="0">
                <a:solidFill>
                  <a:srgbClr val="00B050"/>
                </a:solidFill>
                <a:ea typeface="Consolas"/>
                <a:cs typeface="Consolas"/>
                <a:sym typeface="Consolas"/>
              </a:endParaRPr>
            </a:p>
            <a:p>
              <a:pPr algn="l" rtl="0"/>
              <a:endParaRPr lang="en-US" sz="1100" dirty="0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#pragma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once</a:t>
              </a: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1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Y.h</a:t>
              </a:r>
              <a:r>
                <a:rPr lang="en-US" sz="11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class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2B91AF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Y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;</a:t>
              </a:r>
            </a:p>
            <a:p>
              <a:pPr algn="l" rtl="0"/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X</a:t>
              </a: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algn="l" rtl="0"/>
              <a:r>
                <a:rPr lang="en-US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</a:p>
            <a:p>
              <a:pPr algn="l" rtl="0"/>
              <a:r>
                <a:rPr lang="en-US" sz="11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	Y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* </a:t>
              </a:r>
              <a:r>
                <a:rPr lang="en-US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y_ptr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  <a:endParaRPr lang="en-US" sz="1100" dirty="0"/>
            </a:p>
          </p:txBody>
        </p:sp>
        <p:sp>
          <p:nvSpPr>
            <p:cNvPr id="19" name="Google Shape;366;p28">
              <a:extLst>
                <a:ext uri="{FF2B5EF4-FFF2-40B4-BE49-F238E27FC236}">
                  <a16:creationId xmlns:a16="http://schemas.microsoft.com/office/drawing/2014/main" id="{0245BB1F-BD40-43C4-8D4C-4230168943DF}"/>
                </a:ext>
              </a:extLst>
            </p:cNvPr>
            <p:cNvSpPr/>
            <p:nvPr/>
          </p:nvSpPr>
          <p:spPr>
            <a:xfrm>
              <a:off x="540000" y="2088763"/>
              <a:ext cx="2727824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67;p28">
              <a:extLst>
                <a:ext uri="{FF2B5EF4-FFF2-40B4-BE49-F238E27FC236}">
                  <a16:creationId xmlns:a16="http://schemas.microsoft.com/office/drawing/2014/main" id="{B95B9052-BDED-4BE9-899A-19DC4CEA9DBC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68;p28">
              <a:extLst>
                <a:ext uri="{FF2B5EF4-FFF2-40B4-BE49-F238E27FC236}">
                  <a16:creationId xmlns:a16="http://schemas.microsoft.com/office/drawing/2014/main" id="{98F9F28B-2629-4103-8C5B-2FCBE7ECE0E1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" name="Google Shape;369;p28">
              <a:extLst>
                <a:ext uri="{FF2B5EF4-FFF2-40B4-BE49-F238E27FC236}">
                  <a16:creationId xmlns:a16="http://schemas.microsoft.com/office/drawing/2014/main" id="{F6B8BF6C-C52F-49F4-93CA-D8A84BE20CB5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8" name="Google Shape;364;p28">
            <a:extLst>
              <a:ext uri="{FF2B5EF4-FFF2-40B4-BE49-F238E27FC236}">
                <a16:creationId xmlns:a16="http://schemas.microsoft.com/office/drawing/2014/main" id="{8675EE0C-CF4E-4D60-B363-2AB6C6F0F0F7}"/>
              </a:ext>
            </a:extLst>
          </p:cNvPr>
          <p:cNvGrpSpPr/>
          <p:nvPr/>
        </p:nvGrpSpPr>
        <p:grpSpPr>
          <a:xfrm>
            <a:off x="4747332" y="1932432"/>
            <a:ext cx="2727824" cy="2683283"/>
            <a:chOff x="539999" y="2089495"/>
            <a:chExt cx="2727824" cy="2683283"/>
          </a:xfrm>
        </p:grpSpPr>
        <p:sp>
          <p:nvSpPr>
            <p:cNvPr id="34" name="Google Shape;365;p28">
              <a:extLst>
                <a:ext uri="{FF2B5EF4-FFF2-40B4-BE49-F238E27FC236}">
                  <a16:creationId xmlns:a16="http://schemas.microsoft.com/office/drawing/2014/main" id="{284880AE-95D5-4446-B73D-8FB80C9830DA}"/>
                </a:ext>
              </a:extLst>
            </p:cNvPr>
            <p:cNvSpPr/>
            <p:nvPr/>
          </p:nvSpPr>
          <p:spPr>
            <a:xfrm>
              <a:off x="540000" y="2096737"/>
              <a:ext cx="2727823" cy="2676041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r>
                <a:rPr lang="en-US" sz="1100" dirty="0">
                  <a:solidFill>
                    <a:srgbClr val="00B050"/>
                  </a:solidFill>
                  <a:ea typeface="Consolas"/>
                  <a:cs typeface="Consolas"/>
                  <a:sym typeface="Consolas"/>
                </a:rPr>
                <a:t>// </a:t>
              </a:r>
              <a:r>
                <a:rPr lang="en-US" sz="1100" dirty="0" err="1">
                  <a:solidFill>
                    <a:srgbClr val="00B050"/>
                  </a:solidFill>
                  <a:ea typeface="Consolas"/>
                  <a:cs typeface="Consolas"/>
                  <a:sym typeface="Consolas"/>
                </a:rPr>
                <a:t>Y.h</a:t>
              </a:r>
              <a:endParaRPr lang="en-US" sz="1100" dirty="0">
                <a:solidFill>
                  <a:srgbClr val="00B050"/>
                </a:solidFill>
                <a:ea typeface="Consolas"/>
                <a:cs typeface="Consolas"/>
                <a:sym typeface="Consolas"/>
              </a:endParaRPr>
            </a:p>
            <a:p>
              <a:pPr algn="l" rtl="0"/>
              <a:endParaRPr lang="en-US" sz="1100" dirty="0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#pragma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once</a:t>
              </a: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“</a:t>
              </a:r>
              <a:r>
                <a:rPr lang="en-US" sz="11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X.h</a:t>
              </a:r>
              <a:r>
                <a:rPr lang="en-US" sz="11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“</a:t>
              </a:r>
              <a:br>
                <a:rPr lang="en-US" sz="1100" dirty="0">
                  <a:solidFill>
                    <a:srgbClr val="A31515"/>
                  </a:solidFill>
                  <a:latin typeface="Consolas" panose="020B0609020204030204" pitchFamily="49" charset="0"/>
                </a:rPr>
              </a:b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class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2B91AF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X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;</a:t>
              </a:r>
            </a:p>
            <a:p>
              <a:pPr algn="l" rtl="0"/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1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Y</a:t>
              </a:r>
              <a:endParaRPr 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algn="l" rtl="0"/>
              <a:r>
                <a:rPr lang="en-US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</a:p>
            <a:p>
              <a:pPr algn="l" rtl="0"/>
              <a:r>
                <a:rPr lang="en-US" sz="11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	X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* temp();</a:t>
              </a:r>
            </a:p>
            <a:p>
              <a:pPr algn="l" rtl="0"/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  <a:endParaRPr lang="en-US" sz="1100" dirty="0"/>
            </a:p>
          </p:txBody>
        </p:sp>
        <p:sp>
          <p:nvSpPr>
            <p:cNvPr id="35" name="Google Shape;366;p28">
              <a:extLst>
                <a:ext uri="{FF2B5EF4-FFF2-40B4-BE49-F238E27FC236}">
                  <a16:creationId xmlns:a16="http://schemas.microsoft.com/office/drawing/2014/main" id="{FD31A82C-E835-4EE6-9E85-D85048DA3C9C}"/>
                </a:ext>
              </a:extLst>
            </p:cNvPr>
            <p:cNvSpPr/>
            <p:nvPr/>
          </p:nvSpPr>
          <p:spPr>
            <a:xfrm>
              <a:off x="539999" y="2089495"/>
              <a:ext cx="2727824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" name="Google Shape;367;p28">
              <a:extLst>
                <a:ext uri="{FF2B5EF4-FFF2-40B4-BE49-F238E27FC236}">
                  <a16:creationId xmlns:a16="http://schemas.microsoft.com/office/drawing/2014/main" id="{F731EAC7-2138-42ED-9168-EDD498051620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" name="Google Shape;368;p28">
              <a:extLst>
                <a:ext uri="{FF2B5EF4-FFF2-40B4-BE49-F238E27FC236}">
                  <a16:creationId xmlns:a16="http://schemas.microsoft.com/office/drawing/2014/main" id="{F65905EF-01D4-4524-B527-C10C4A490680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" name="Google Shape;369;p28">
              <a:extLst>
                <a:ext uri="{FF2B5EF4-FFF2-40B4-BE49-F238E27FC236}">
                  <a16:creationId xmlns:a16="http://schemas.microsoft.com/office/drawing/2014/main" id="{9FECFC68-FD17-4978-83FB-51B5880D0E63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97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פרויקט השחמט</a:t>
            </a:r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7</a:t>
            </a: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4294967295"/>
          </p:nvPr>
        </p:nvSpPr>
        <p:spPr>
          <a:xfrm>
            <a:off x="4744575" y="4283075"/>
            <a:ext cx="1033662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Design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3449735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הפניות מעגליות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endCxn id="24" idx="6"/>
          </p:cNvCxnSpPr>
          <p:nvPr/>
        </p:nvCxnSpPr>
        <p:spPr>
          <a:xfrm flipH="1">
            <a:off x="2699932" y="4105328"/>
            <a:ext cx="6692210" cy="948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6525943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5226606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3927269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8366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הקדמה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11316D-2D35-4851-9F51-8846966F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8700" b="8700"/>
          <a:stretch/>
        </p:blipFill>
        <p:spPr bwMode="auto">
          <a:xfrm rot="21244187">
            <a:off x="513216" y="540195"/>
            <a:ext cx="3351993" cy="2768746"/>
          </a:xfrm>
          <a:prstGeom prst="roundRect">
            <a:avLst>
              <a:gd name="adj" fmla="val 2112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215489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המלצות והנחיות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4" name="Google Shape;246;p20">
            <a:extLst>
              <a:ext uri="{FF2B5EF4-FFF2-40B4-BE49-F238E27FC236}">
                <a16:creationId xmlns:a16="http://schemas.microsoft.com/office/drawing/2014/main" id="{7B76C269-EDE5-4943-8156-562E0FFB2698}"/>
              </a:ext>
            </a:extLst>
          </p:cNvPr>
          <p:cNvSpPr/>
          <p:nvPr/>
        </p:nvSpPr>
        <p:spPr>
          <a:xfrm>
            <a:off x="2627932" y="407881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0;p20">
            <a:extLst>
              <a:ext uri="{FF2B5EF4-FFF2-40B4-BE49-F238E27FC236}">
                <a16:creationId xmlns:a16="http://schemas.microsoft.com/office/drawing/2014/main" id="{C837B0F5-3946-4073-A36A-1A23CBE86630}"/>
              </a:ext>
            </a:extLst>
          </p:cNvPr>
          <p:cNvSpPr txBox="1">
            <a:spLocks/>
          </p:cNvSpPr>
          <p:nvPr/>
        </p:nvSpPr>
        <p:spPr>
          <a:xfrm>
            <a:off x="6039413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Frontend &amp; Backend</a:t>
            </a:r>
            <a:endParaRPr lang="he-IL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7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3680E-8CEC-4600-8635-7766284D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434" y="1077267"/>
            <a:ext cx="4295130" cy="444449"/>
          </a:xfrm>
        </p:spPr>
        <p:txBody>
          <a:bodyPr anchor="t"/>
          <a:lstStyle/>
          <a:p>
            <a:pPr marL="133350" lvl="0" indent="0" algn="ctr">
              <a:lnSpc>
                <a:spcPct val="80000"/>
              </a:lnSpc>
              <a:spcBef>
                <a:spcPts val="640"/>
              </a:spcBef>
              <a:buClr>
                <a:schemeClr val="dk1"/>
              </a:buClr>
              <a:buSzPts val="1813"/>
              <a:buNone/>
            </a:pPr>
            <a:r>
              <a:rPr lang="he-IL" sz="2400" b="1" dirty="0">
                <a:solidFill>
                  <a:schemeClr val="accent1"/>
                </a:solidFill>
              </a:rPr>
              <a:t>להתחיל לפתח על ה-</a:t>
            </a:r>
            <a:r>
              <a:rPr lang="en-US" sz="2400" b="1" dirty="0">
                <a:solidFill>
                  <a:schemeClr val="accent1"/>
                </a:solidFill>
              </a:rPr>
              <a:t>Console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המלצות לפיתוח</a:t>
            </a:r>
            <a:endParaRPr lang="en-IL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4B9A4E5-3D26-4C78-B6DF-6768CF27B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7" r="22464"/>
          <a:stretch/>
        </p:blipFill>
        <p:spPr>
          <a:xfrm>
            <a:off x="1393319" y="2571750"/>
            <a:ext cx="6357360" cy="1271709"/>
          </a:xfrm>
          <a:prstGeom prst="rect">
            <a:avLst/>
          </a:prstGeom>
        </p:spPr>
      </p:pic>
      <p:pic>
        <p:nvPicPr>
          <p:cNvPr id="40" name="Picture 2" descr="תוצאת תמונה עבור ‪console icon‬‏">
            <a:extLst>
              <a:ext uri="{FF2B5EF4-FFF2-40B4-BE49-F238E27FC236}">
                <a16:creationId xmlns:a16="http://schemas.microsoft.com/office/drawing/2014/main" id="{0BC339A8-114E-4D63-9C13-867138D33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02" y="248689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B1CD80-0D89-416A-951F-CB73DC545FFD}"/>
              </a:ext>
            </a:extLst>
          </p:cNvPr>
          <p:cNvSpPr txBox="1"/>
          <p:nvPr/>
        </p:nvSpPr>
        <p:spPr>
          <a:xfrm>
            <a:off x="2247901" y="1710776"/>
            <a:ext cx="550278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rtl="1">
              <a:lnSpc>
                <a:spcPct val="90000"/>
              </a:lnSpc>
              <a:buClr>
                <a:schemeClr val="dk1"/>
              </a:buClr>
              <a:buSzPts val="1960"/>
            </a:pPr>
            <a:r>
              <a:rPr lang="he-IL" sz="14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בהתחלה לא להסתמך על ה-</a:t>
            </a:r>
            <a:r>
              <a:rPr lang="en-US" sz="14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4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אלא ל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בדוק את הקוד ב-</a:t>
            </a:r>
            <a:r>
              <a:rPr lang="en-US" sz="14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Console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ו</a:t>
            </a:r>
            <a:r>
              <a:rPr lang="he-IL" sz="14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להדפיס את הלוח אחרי כל שינוי.</a:t>
            </a: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43" name="Google Shape;203;p19">
            <a:extLst>
              <a:ext uri="{FF2B5EF4-FFF2-40B4-BE49-F238E27FC236}">
                <a16:creationId xmlns:a16="http://schemas.microsoft.com/office/drawing/2014/main" id="{78E993AA-EF4D-45D5-B677-B89D322FC51E}"/>
              </a:ext>
            </a:extLst>
          </p:cNvPr>
          <p:cNvSpPr txBox="1">
            <a:spLocks/>
          </p:cNvSpPr>
          <p:nvPr/>
        </p:nvSpPr>
        <p:spPr>
          <a:xfrm>
            <a:off x="8366587" y="704844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עשו ואל תעשו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46" name="קבוצה 275">
            <a:extLst>
              <a:ext uri="{FF2B5EF4-FFF2-40B4-BE49-F238E27FC236}">
                <a16:creationId xmlns:a16="http://schemas.microsoft.com/office/drawing/2014/main" id="{32BD736E-656F-4D05-AD5B-47C5AD59217B}"/>
              </a:ext>
            </a:extLst>
          </p:cNvPr>
          <p:cNvGrpSpPr/>
          <p:nvPr/>
        </p:nvGrpSpPr>
        <p:grpSpPr>
          <a:xfrm>
            <a:off x="8354337" y="121230"/>
            <a:ext cx="723264" cy="487719"/>
            <a:chOff x="608320" y="1159162"/>
            <a:chExt cx="723264" cy="487719"/>
          </a:xfrm>
        </p:grpSpPr>
        <p:sp>
          <p:nvSpPr>
            <p:cNvPr id="47" name="גרפיקה 269">
              <a:extLst>
                <a:ext uri="{FF2B5EF4-FFF2-40B4-BE49-F238E27FC236}">
                  <a16:creationId xmlns:a16="http://schemas.microsoft.com/office/drawing/2014/main" id="{5810A1F5-7C78-4F95-98EC-84C11906EC8F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8" name="גרפיקה 269">
              <a:extLst>
                <a:ext uri="{FF2B5EF4-FFF2-40B4-BE49-F238E27FC236}">
                  <a16:creationId xmlns:a16="http://schemas.microsoft.com/office/drawing/2014/main" id="{BB780290-D65F-4AF9-A13C-E95090B215F6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9" name="גרפיקה 269">
              <a:extLst>
                <a:ext uri="{FF2B5EF4-FFF2-40B4-BE49-F238E27FC236}">
                  <a16:creationId xmlns:a16="http://schemas.microsoft.com/office/drawing/2014/main" id="{488FFB9E-A593-4D2F-B6F1-9EB13C838052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0" name="גרפיקה 269">
              <a:extLst>
                <a:ext uri="{FF2B5EF4-FFF2-40B4-BE49-F238E27FC236}">
                  <a16:creationId xmlns:a16="http://schemas.microsoft.com/office/drawing/2014/main" id="{C87A0D6A-C429-4464-ADA4-A6222640F145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51" name="גרפיקה 269">
              <a:extLst>
                <a:ext uri="{FF2B5EF4-FFF2-40B4-BE49-F238E27FC236}">
                  <a16:creationId xmlns:a16="http://schemas.microsoft.com/office/drawing/2014/main" id="{0466BBA0-1543-4A35-B326-98E312E671EA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491137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3680E-8CEC-4600-8635-7766284D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434" y="1077267"/>
            <a:ext cx="4295130" cy="444449"/>
          </a:xfrm>
        </p:spPr>
        <p:txBody>
          <a:bodyPr anchor="t"/>
          <a:lstStyle/>
          <a:p>
            <a:pPr marL="133350" lvl="0" indent="0" algn="ctr">
              <a:lnSpc>
                <a:spcPct val="80000"/>
              </a:lnSpc>
              <a:spcBef>
                <a:spcPts val="640"/>
              </a:spcBef>
              <a:buClr>
                <a:schemeClr val="dk1"/>
              </a:buClr>
              <a:buSzPts val="1813"/>
              <a:buNone/>
            </a:pPr>
            <a:r>
              <a:rPr lang="he-IL" sz="2400" b="1" dirty="0">
                <a:solidFill>
                  <a:schemeClr val="accent1"/>
                </a:solidFill>
              </a:rPr>
              <a:t>לפתח את הכלים בסדר הבא: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המלצות לפיתוח</a:t>
            </a:r>
            <a:endParaRPr lang="en-IL" dirty="0"/>
          </a:p>
        </p:txBody>
      </p:sp>
      <p:sp>
        <p:nvSpPr>
          <p:cNvPr id="43" name="Google Shape;203;p19">
            <a:extLst>
              <a:ext uri="{FF2B5EF4-FFF2-40B4-BE49-F238E27FC236}">
                <a16:creationId xmlns:a16="http://schemas.microsoft.com/office/drawing/2014/main" id="{78E993AA-EF4D-45D5-B677-B89D322FC51E}"/>
              </a:ext>
            </a:extLst>
          </p:cNvPr>
          <p:cNvSpPr txBox="1">
            <a:spLocks/>
          </p:cNvSpPr>
          <p:nvPr/>
        </p:nvSpPr>
        <p:spPr>
          <a:xfrm>
            <a:off x="8366587" y="704844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עשו ואל תעשו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46" name="קבוצה 275">
            <a:extLst>
              <a:ext uri="{FF2B5EF4-FFF2-40B4-BE49-F238E27FC236}">
                <a16:creationId xmlns:a16="http://schemas.microsoft.com/office/drawing/2014/main" id="{32BD736E-656F-4D05-AD5B-47C5AD59217B}"/>
              </a:ext>
            </a:extLst>
          </p:cNvPr>
          <p:cNvGrpSpPr/>
          <p:nvPr/>
        </p:nvGrpSpPr>
        <p:grpSpPr>
          <a:xfrm>
            <a:off x="8354337" y="121230"/>
            <a:ext cx="723264" cy="487719"/>
            <a:chOff x="608320" y="1159162"/>
            <a:chExt cx="723264" cy="487719"/>
          </a:xfrm>
        </p:grpSpPr>
        <p:sp>
          <p:nvSpPr>
            <p:cNvPr id="47" name="גרפיקה 269">
              <a:extLst>
                <a:ext uri="{FF2B5EF4-FFF2-40B4-BE49-F238E27FC236}">
                  <a16:creationId xmlns:a16="http://schemas.microsoft.com/office/drawing/2014/main" id="{5810A1F5-7C78-4F95-98EC-84C11906EC8F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8" name="גרפיקה 269">
              <a:extLst>
                <a:ext uri="{FF2B5EF4-FFF2-40B4-BE49-F238E27FC236}">
                  <a16:creationId xmlns:a16="http://schemas.microsoft.com/office/drawing/2014/main" id="{BB780290-D65F-4AF9-A13C-E95090B215F6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9" name="גרפיקה 269">
              <a:extLst>
                <a:ext uri="{FF2B5EF4-FFF2-40B4-BE49-F238E27FC236}">
                  <a16:creationId xmlns:a16="http://schemas.microsoft.com/office/drawing/2014/main" id="{488FFB9E-A593-4D2F-B6F1-9EB13C838052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0" name="גרפיקה 269">
              <a:extLst>
                <a:ext uri="{FF2B5EF4-FFF2-40B4-BE49-F238E27FC236}">
                  <a16:creationId xmlns:a16="http://schemas.microsoft.com/office/drawing/2014/main" id="{C87A0D6A-C429-4464-ADA4-A6222640F145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51" name="גרפיקה 269">
              <a:extLst>
                <a:ext uri="{FF2B5EF4-FFF2-40B4-BE49-F238E27FC236}">
                  <a16:creationId xmlns:a16="http://schemas.microsoft.com/office/drawing/2014/main" id="{0466BBA0-1543-4A35-B326-98E312E671EA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14" name="Picture 4" descr="תוצאת תמונה עבור ‪Chess Rook Icon‬‏">
            <a:extLst>
              <a:ext uri="{FF2B5EF4-FFF2-40B4-BE49-F238E27FC236}">
                <a16:creationId xmlns:a16="http://schemas.microsoft.com/office/drawing/2014/main" id="{9198036C-7133-4C20-961D-A5D7748E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41" y="4055111"/>
            <a:ext cx="767089" cy="7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25DD720-94B7-4321-B85D-0AFB1E06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95180" y="259745"/>
            <a:ext cx="1205781" cy="120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D0529D-F52B-419A-850E-F68A39A5A5D5}"/>
              </a:ext>
            </a:extLst>
          </p:cNvPr>
          <p:cNvSpPr/>
          <p:nvPr/>
        </p:nvSpPr>
        <p:spPr>
          <a:xfrm>
            <a:off x="3640338" y="1912555"/>
            <a:ext cx="411034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להתחיל עם </a:t>
            </a:r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הצריחים</a:t>
            </a:r>
          </a:p>
          <a:p>
            <a:pPr marL="800100" lvl="1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לוודא שהם זזים כמו שצריך</a:t>
            </a:r>
          </a:p>
          <a:p>
            <a:pPr marL="800100" lvl="1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לוודא שצריח יכול לאכול צריח של היריב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FBB2BC-186C-4B79-9FEA-728F48A3FA29}"/>
              </a:ext>
            </a:extLst>
          </p:cNvPr>
          <p:cNvSpPr/>
          <p:nvPr/>
        </p:nvSpPr>
        <p:spPr>
          <a:xfrm>
            <a:off x="1280161" y="2886883"/>
            <a:ext cx="6470520" cy="89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להמשיך ל</a:t>
            </a:r>
            <a:r>
              <a:rPr lang="he-IL" sz="16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מלך</a:t>
            </a:r>
          </a:p>
          <a:p>
            <a:pPr marL="800100" lvl="1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לוודא שהמלך זז ואוכל באופן תקין</a:t>
            </a:r>
          </a:p>
          <a:p>
            <a:pPr marL="800100" lvl="1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לוודא שהמהלך שח תקין (שאפשר לצאת ממנו באמצעות תזוזה של המלך)</a:t>
            </a:r>
          </a:p>
          <a:p>
            <a:pPr marL="800100" lvl="1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לוודא ששחקן לא יכול לגרום למצב של שח על עצמו</a:t>
            </a:r>
          </a:p>
        </p:txBody>
      </p:sp>
    </p:spTree>
    <p:extLst>
      <p:ext uri="{BB962C8B-B14F-4D97-AF65-F5344CB8AC3E}">
        <p14:creationId xmlns:p14="http://schemas.microsoft.com/office/powerpoint/2010/main" val="2758226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3680E-8CEC-4600-8635-7766284D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434" y="1077267"/>
            <a:ext cx="4295130" cy="444449"/>
          </a:xfrm>
        </p:spPr>
        <p:txBody>
          <a:bodyPr anchor="t"/>
          <a:lstStyle/>
          <a:p>
            <a:pPr marL="133350" lvl="0" indent="0" algn="ctr">
              <a:lnSpc>
                <a:spcPct val="80000"/>
              </a:lnSpc>
              <a:spcBef>
                <a:spcPts val="640"/>
              </a:spcBef>
              <a:buClr>
                <a:schemeClr val="dk1"/>
              </a:buClr>
              <a:buSzPts val="1813"/>
              <a:buNone/>
            </a:pPr>
            <a:r>
              <a:rPr lang="he-IL" sz="2400" b="1" dirty="0">
                <a:solidFill>
                  <a:schemeClr val="accent1"/>
                </a:solidFill>
              </a:rPr>
              <a:t>לפתח את הכלים בסדר הבא: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המלצות לפיתוח</a:t>
            </a:r>
            <a:endParaRPr lang="en-IL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B1CD80-0D89-416A-951F-CB73DC545FFD}"/>
              </a:ext>
            </a:extLst>
          </p:cNvPr>
          <p:cNvSpPr txBox="1"/>
          <p:nvPr/>
        </p:nvSpPr>
        <p:spPr>
          <a:xfrm>
            <a:off x="872092" y="1707644"/>
            <a:ext cx="739174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אחרי שהמלך והצריחים ממומשים, להמשיך לשאר הכלים מלבד החיילים הרגליים</a:t>
            </a:r>
          </a:p>
          <a:p>
            <a:pPr marL="800100" lvl="1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לוודא שכולם זזים ואוכלים בצורה תקינה</a:t>
            </a:r>
          </a:p>
        </p:txBody>
      </p:sp>
      <p:sp>
        <p:nvSpPr>
          <p:cNvPr id="43" name="Google Shape;203;p19">
            <a:extLst>
              <a:ext uri="{FF2B5EF4-FFF2-40B4-BE49-F238E27FC236}">
                <a16:creationId xmlns:a16="http://schemas.microsoft.com/office/drawing/2014/main" id="{78E993AA-EF4D-45D5-B677-B89D322FC51E}"/>
              </a:ext>
            </a:extLst>
          </p:cNvPr>
          <p:cNvSpPr txBox="1">
            <a:spLocks/>
          </p:cNvSpPr>
          <p:nvPr/>
        </p:nvSpPr>
        <p:spPr>
          <a:xfrm>
            <a:off x="8366587" y="704844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עשו ואל תעשו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46" name="קבוצה 275">
            <a:extLst>
              <a:ext uri="{FF2B5EF4-FFF2-40B4-BE49-F238E27FC236}">
                <a16:creationId xmlns:a16="http://schemas.microsoft.com/office/drawing/2014/main" id="{32BD736E-656F-4D05-AD5B-47C5AD59217B}"/>
              </a:ext>
            </a:extLst>
          </p:cNvPr>
          <p:cNvGrpSpPr/>
          <p:nvPr/>
        </p:nvGrpSpPr>
        <p:grpSpPr>
          <a:xfrm>
            <a:off x="8354337" y="121230"/>
            <a:ext cx="723264" cy="487719"/>
            <a:chOff x="608320" y="1159162"/>
            <a:chExt cx="723264" cy="487719"/>
          </a:xfrm>
        </p:grpSpPr>
        <p:sp>
          <p:nvSpPr>
            <p:cNvPr id="47" name="גרפיקה 269">
              <a:extLst>
                <a:ext uri="{FF2B5EF4-FFF2-40B4-BE49-F238E27FC236}">
                  <a16:creationId xmlns:a16="http://schemas.microsoft.com/office/drawing/2014/main" id="{5810A1F5-7C78-4F95-98EC-84C11906EC8F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8" name="גרפיקה 269">
              <a:extLst>
                <a:ext uri="{FF2B5EF4-FFF2-40B4-BE49-F238E27FC236}">
                  <a16:creationId xmlns:a16="http://schemas.microsoft.com/office/drawing/2014/main" id="{BB780290-D65F-4AF9-A13C-E95090B215F6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9" name="גרפיקה 269">
              <a:extLst>
                <a:ext uri="{FF2B5EF4-FFF2-40B4-BE49-F238E27FC236}">
                  <a16:creationId xmlns:a16="http://schemas.microsoft.com/office/drawing/2014/main" id="{488FFB9E-A593-4D2F-B6F1-9EB13C838052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0" name="גרפיקה 269">
              <a:extLst>
                <a:ext uri="{FF2B5EF4-FFF2-40B4-BE49-F238E27FC236}">
                  <a16:creationId xmlns:a16="http://schemas.microsoft.com/office/drawing/2014/main" id="{C87A0D6A-C429-4464-ADA4-A6222640F145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51" name="גרפיקה 269">
              <a:extLst>
                <a:ext uri="{FF2B5EF4-FFF2-40B4-BE49-F238E27FC236}">
                  <a16:creationId xmlns:a16="http://schemas.microsoft.com/office/drawing/2014/main" id="{0466BBA0-1543-4A35-B326-98E312E671EA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7FBB2BC-186C-4B79-9FEA-728F48A3FA29}"/>
              </a:ext>
            </a:extLst>
          </p:cNvPr>
          <p:cNvSpPr/>
          <p:nvPr/>
        </p:nvSpPr>
        <p:spPr>
          <a:xfrm>
            <a:off x="2442727" y="3280868"/>
            <a:ext cx="582110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בסוף לממש את ה</a:t>
            </a:r>
            <a:r>
              <a:rPr lang="he-IL" sz="16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חיילים</a:t>
            </a:r>
            <a:r>
              <a:rPr lang="en-US" sz="16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הרגליים</a:t>
            </a:r>
          </a:p>
          <a:p>
            <a:pPr marL="800100" lvl="1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תחילה לוודא שהחיילים יכולים לעשות רק </a:t>
            </a:r>
            <a:r>
              <a:rPr lang="he-IL" b="1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צעד אחד קדימה</a:t>
            </a: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800100" lvl="1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אחר כך להוסיף יכולת תזוזה של </a:t>
            </a:r>
            <a:r>
              <a:rPr lang="he-IL" b="1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שני צעדים </a:t>
            </a: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(אם זו הפעם הראשונה שהחייל זז).</a:t>
            </a:r>
          </a:p>
          <a:p>
            <a:pPr marL="800100" lvl="1" indent="-342900" algn="r" rtl="1">
              <a:lnSpc>
                <a:spcPct val="90000"/>
              </a:lnSpc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לבסוף להוסיף את יכולת ה</a:t>
            </a:r>
            <a:r>
              <a:rPr lang="he-IL" b="1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אכילה באלכסון</a:t>
            </a:r>
          </a:p>
        </p:txBody>
      </p:sp>
      <p:pic>
        <p:nvPicPr>
          <p:cNvPr id="18" name="Picture 4" descr="תוצאת תמונה עבור ‪Chess queen icon‬‏">
            <a:extLst>
              <a:ext uri="{FF2B5EF4-FFF2-40B4-BE49-F238E27FC236}">
                <a16:creationId xmlns:a16="http://schemas.microsoft.com/office/drawing/2014/main" id="{725E2010-32AC-4A3D-9F55-5BAA832E1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70" y="2324819"/>
            <a:ext cx="6000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תוצאת תמונה עבור ‪Bishop Chessicon‬‏">
            <a:extLst>
              <a:ext uri="{FF2B5EF4-FFF2-40B4-BE49-F238E27FC236}">
                <a16:creationId xmlns:a16="http://schemas.microsoft.com/office/drawing/2014/main" id="{6A908F34-64A2-4E9C-B357-58DD3BFE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80" y="2324819"/>
            <a:ext cx="639568" cy="63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תוצאת תמונה עבור ‪Knight Chess Icon‬‏">
            <a:extLst>
              <a:ext uri="{FF2B5EF4-FFF2-40B4-BE49-F238E27FC236}">
                <a16:creationId xmlns:a16="http://schemas.microsoft.com/office/drawing/2014/main" id="{E7A748D7-94DB-4B87-A674-F82C264D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748" y="2373716"/>
            <a:ext cx="551178" cy="5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תוצאת תמונה עבור ‪Chess Pawn icon‬‏">
            <a:extLst>
              <a:ext uri="{FF2B5EF4-FFF2-40B4-BE49-F238E27FC236}">
                <a16:creationId xmlns:a16="http://schemas.microsoft.com/office/drawing/2014/main" id="{95B12CA7-A149-42E0-A7E1-E41D23AB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785" y="4127863"/>
            <a:ext cx="799391" cy="79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210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המלצות נוספות</a:t>
            </a:r>
            <a:endParaRPr lang="en-IL" dirty="0"/>
          </a:p>
        </p:txBody>
      </p:sp>
      <p:sp>
        <p:nvSpPr>
          <p:cNvPr id="43" name="Google Shape;203;p19">
            <a:extLst>
              <a:ext uri="{FF2B5EF4-FFF2-40B4-BE49-F238E27FC236}">
                <a16:creationId xmlns:a16="http://schemas.microsoft.com/office/drawing/2014/main" id="{78E993AA-EF4D-45D5-B677-B89D322FC51E}"/>
              </a:ext>
            </a:extLst>
          </p:cNvPr>
          <p:cNvSpPr txBox="1">
            <a:spLocks/>
          </p:cNvSpPr>
          <p:nvPr/>
        </p:nvSpPr>
        <p:spPr>
          <a:xfrm>
            <a:off x="8366587" y="704844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עשו ואל תעשו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46" name="קבוצה 275">
            <a:extLst>
              <a:ext uri="{FF2B5EF4-FFF2-40B4-BE49-F238E27FC236}">
                <a16:creationId xmlns:a16="http://schemas.microsoft.com/office/drawing/2014/main" id="{32BD736E-656F-4D05-AD5B-47C5AD59217B}"/>
              </a:ext>
            </a:extLst>
          </p:cNvPr>
          <p:cNvGrpSpPr/>
          <p:nvPr/>
        </p:nvGrpSpPr>
        <p:grpSpPr>
          <a:xfrm>
            <a:off x="8354337" y="121230"/>
            <a:ext cx="723264" cy="487719"/>
            <a:chOff x="608320" y="1159162"/>
            <a:chExt cx="723264" cy="487719"/>
          </a:xfrm>
        </p:grpSpPr>
        <p:sp>
          <p:nvSpPr>
            <p:cNvPr id="47" name="גרפיקה 269">
              <a:extLst>
                <a:ext uri="{FF2B5EF4-FFF2-40B4-BE49-F238E27FC236}">
                  <a16:creationId xmlns:a16="http://schemas.microsoft.com/office/drawing/2014/main" id="{5810A1F5-7C78-4F95-98EC-84C11906EC8F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8" name="גרפיקה 269">
              <a:extLst>
                <a:ext uri="{FF2B5EF4-FFF2-40B4-BE49-F238E27FC236}">
                  <a16:creationId xmlns:a16="http://schemas.microsoft.com/office/drawing/2014/main" id="{BB780290-D65F-4AF9-A13C-E95090B215F6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9" name="גרפיקה 269">
              <a:extLst>
                <a:ext uri="{FF2B5EF4-FFF2-40B4-BE49-F238E27FC236}">
                  <a16:creationId xmlns:a16="http://schemas.microsoft.com/office/drawing/2014/main" id="{488FFB9E-A593-4D2F-B6F1-9EB13C838052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0" name="גרפיקה 269">
              <a:extLst>
                <a:ext uri="{FF2B5EF4-FFF2-40B4-BE49-F238E27FC236}">
                  <a16:creationId xmlns:a16="http://schemas.microsoft.com/office/drawing/2014/main" id="{C87A0D6A-C429-4464-ADA4-A6222640F145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51" name="גרפיקה 269">
              <a:extLst>
                <a:ext uri="{FF2B5EF4-FFF2-40B4-BE49-F238E27FC236}">
                  <a16:creationId xmlns:a16="http://schemas.microsoft.com/office/drawing/2014/main" id="{0466BBA0-1543-4A35-B326-98E312E671EA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040970A3-A3E4-49A4-A5E5-25CC79095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7235" y="1606575"/>
            <a:ext cx="6134859" cy="2289605"/>
          </a:xfrm>
        </p:spPr>
        <p:txBody>
          <a:bodyPr/>
          <a:lstStyle/>
          <a:p>
            <a:pPr marL="342900" lvl="0" indent="-342900"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זה פרויקט מאתגר, לכן </a:t>
            </a:r>
            <a:r>
              <a:rPr lang="he-IL" sz="1600" b="1" u="sng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אל</a:t>
            </a:r>
            <a:r>
              <a:rPr lang="he-IL" sz="1600" b="1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תדחו את הדברים לרגע האחרון</a:t>
            </a:r>
            <a:br>
              <a:rPr lang="en-US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ts val="1960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</a:t>
            </a: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תייעצו עם המדריך/ה בכל קושי ושאלה</a:t>
            </a:r>
            <a:br>
              <a:rPr lang="en-US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sz="1600" b="1" u="sng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חשבו ותכננו</a:t>
            </a:r>
            <a:r>
              <a:rPr lang="he-IL" sz="16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לפני שרצים לכתוב קוד</a:t>
            </a:r>
            <a:br>
              <a:rPr lang="en-US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ts val="1960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</a:t>
            </a: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שקיעו את המיטב שלכם 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והפיקו </a:t>
            </a: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את המיטב מהפרויקט</a:t>
            </a:r>
          </a:p>
        </p:txBody>
      </p:sp>
      <p:pic>
        <p:nvPicPr>
          <p:cNvPr id="24" name="Picture 2" descr="תוצאת תמונה עבור ‪time icon‬‏">
            <a:extLst>
              <a:ext uri="{FF2B5EF4-FFF2-40B4-BE49-F238E27FC236}">
                <a16:creationId xmlns:a16="http://schemas.microsoft.com/office/drawing/2014/main" id="{06082D9D-FF83-43CB-AB97-43530F7DE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676" y="1312643"/>
            <a:ext cx="849922" cy="67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1F9E7AA8-3357-4652-A512-CC04E42E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85553" y="1852477"/>
            <a:ext cx="889438" cy="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תוצאת תמונה עבור ‪plan and design icon‬‏">
            <a:extLst>
              <a:ext uri="{FF2B5EF4-FFF2-40B4-BE49-F238E27FC236}">
                <a16:creationId xmlns:a16="http://schemas.microsoft.com/office/drawing/2014/main" id="{39F0E5CB-5B1E-43A5-8383-2EAF13183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139" y="2627046"/>
            <a:ext cx="726995" cy="72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C69EDC03-B198-4E41-ACBD-0C610452D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749130" y="3172491"/>
            <a:ext cx="962284" cy="96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634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המלצות נוספות</a:t>
            </a:r>
            <a:endParaRPr lang="en-IL" dirty="0"/>
          </a:p>
        </p:txBody>
      </p:sp>
      <p:sp>
        <p:nvSpPr>
          <p:cNvPr id="43" name="Google Shape;203;p19">
            <a:extLst>
              <a:ext uri="{FF2B5EF4-FFF2-40B4-BE49-F238E27FC236}">
                <a16:creationId xmlns:a16="http://schemas.microsoft.com/office/drawing/2014/main" id="{78E993AA-EF4D-45D5-B677-B89D322FC51E}"/>
              </a:ext>
            </a:extLst>
          </p:cNvPr>
          <p:cNvSpPr txBox="1">
            <a:spLocks/>
          </p:cNvSpPr>
          <p:nvPr/>
        </p:nvSpPr>
        <p:spPr>
          <a:xfrm>
            <a:off x="8366587" y="704844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עשו ואל תעשו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46" name="קבוצה 275">
            <a:extLst>
              <a:ext uri="{FF2B5EF4-FFF2-40B4-BE49-F238E27FC236}">
                <a16:creationId xmlns:a16="http://schemas.microsoft.com/office/drawing/2014/main" id="{32BD736E-656F-4D05-AD5B-47C5AD59217B}"/>
              </a:ext>
            </a:extLst>
          </p:cNvPr>
          <p:cNvGrpSpPr/>
          <p:nvPr/>
        </p:nvGrpSpPr>
        <p:grpSpPr>
          <a:xfrm>
            <a:off x="8354337" y="121230"/>
            <a:ext cx="723264" cy="487719"/>
            <a:chOff x="608320" y="1159162"/>
            <a:chExt cx="723264" cy="487719"/>
          </a:xfrm>
        </p:grpSpPr>
        <p:sp>
          <p:nvSpPr>
            <p:cNvPr id="47" name="גרפיקה 269">
              <a:extLst>
                <a:ext uri="{FF2B5EF4-FFF2-40B4-BE49-F238E27FC236}">
                  <a16:creationId xmlns:a16="http://schemas.microsoft.com/office/drawing/2014/main" id="{5810A1F5-7C78-4F95-98EC-84C11906EC8F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8" name="גרפיקה 269">
              <a:extLst>
                <a:ext uri="{FF2B5EF4-FFF2-40B4-BE49-F238E27FC236}">
                  <a16:creationId xmlns:a16="http://schemas.microsoft.com/office/drawing/2014/main" id="{BB780290-D65F-4AF9-A13C-E95090B215F6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9" name="גרפיקה 269">
              <a:extLst>
                <a:ext uri="{FF2B5EF4-FFF2-40B4-BE49-F238E27FC236}">
                  <a16:creationId xmlns:a16="http://schemas.microsoft.com/office/drawing/2014/main" id="{488FFB9E-A593-4D2F-B6F1-9EB13C838052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0" name="גרפיקה 269">
              <a:extLst>
                <a:ext uri="{FF2B5EF4-FFF2-40B4-BE49-F238E27FC236}">
                  <a16:creationId xmlns:a16="http://schemas.microsoft.com/office/drawing/2014/main" id="{C87A0D6A-C429-4464-ADA4-A6222640F145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51" name="גרפיקה 269">
              <a:extLst>
                <a:ext uri="{FF2B5EF4-FFF2-40B4-BE49-F238E27FC236}">
                  <a16:creationId xmlns:a16="http://schemas.microsoft.com/office/drawing/2014/main" id="{0466BBA0-1543-4A35-B326-98E312E671EA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040970A3-A3E4-49A4-A5E5-25CC79095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595" y="1837227"/>
            <a:ext cx="6134859" cy="2289605"/>
          </a:xfrm>
        </p:spPr>
        <p:txBody>
          <a:bodyPr/>
          <a:lstStyle/>
          <a:p>
            <a:pPr marL="457200" lvl="0" indent="-342900">
              <a:lnSpc>
                <a:spcPct val="115000"/>
              </a:lnSpc>
              <a:buSzPts val="1800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העבודה היא ב</a:t>
            </a:r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זוגות</a:t>
            </a:r>
            <a:br>
              <a:rPr lang="en-US" sz="1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57200" lvl="0" indent="-342900">
              <a:lnSpc>
                <a:spcPct val="115000"/>
              </a:lnSpc>
              <a:buSzPts val="1800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משך הפרויקט - </a:t>
            </a:r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שבועיים</a:t>
            </a:r>
          </a:p>
          <a:p>
            <a:pPr marL="457200" lvl="0">
              <a:lnSpc>
                <a:spcPct val="115000"/>
              </a:lnSpc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57200" lvl="0" indent="-342900">
              <a:lnSpc>
                <a:spcPct val="115000"/>
              </a:lnSpc>
              <a:buSzPts val="1800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היום (שיעור 7):</a:t>
            </a:r>
          </a:p>
          <a:p>
            <a:pPr marL="914400" lvl="1" indent="-342900" algn="r">
              <a:lnSpc>
                <a:spcPct val="115000"/>
              </a:lnSpc>
              <a:buSzPts val="1800"/>
              <a:buFont typeface="Calibri"/>
              <a:buChar char="–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כותבים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design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 ומאשרים מול המדריך/ה</a:t>
            </a:r>
          </a:p>
          <a:p>
            <a:pPr marL="914400" lvl="1" indent="-342900" algn="r">
              <a:lnSpc>
                <a:spcPct val="115000"/>
              </a:lnSpc>
              <a:buSzPts val="1800"/>
              <a:buFont typeface="Calibri"/>
              <a:buChar char="–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מראים למדריך את ה-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repository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 ב-</a:t>
            </a:r>
            <a:r>
              <a:rPr lang="en-US" sz="16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gitlab</a:t>
            </a:r>
            <a:endParaRPr lang="en-US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914400" lvl="1" indent="-342900" algn="r">
              <a:lnSpc>
                <a:spcPct val="115000"/>
              </a:lnSpc>
              <a:buSzPts val="1800"/>
              <a:buFont typeface="Calibri"/>
              <a:buChar char="–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מתחילים לכתוב קוד ורואים שהקבצים שסופקו מתקמפלים ורצים</a:t>
            </a:r>
          </a:p>
          <a:p>
            <a:pPr marL="914400" lvl="0">
              <a:lnSpc>
                <a:spcPct val="115000"/>
              </a:lnSpc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BB431C8-9C96-4127-B4B8-B10120459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89090" y="1160966"/>
            <a:ext cx="1000505" cy="100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תוצאת תמונה עבור ‪14 days icon‬‏">
            <a:extLst>
              <a:ext uri="{FF2B5EF4-FFF2-40B4-BE49-F238E27FC236}">
                <a16:creationId xmlns:a16="http://schemas.microsoft.com/office/drawing/2014/main" id="{2FBB4EC5-D0EC-4B0B-811C-2131E793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85" y="1781977"/>
            <a:ext cx="799341" cy="7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479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הגשה</a:t>
            </a:r>
            <a:endParaRPr lang="en-IL" dirty="0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040970A3-A3E4-49A4-A5E5-25CC79095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6776" y="1745039"/>
            <a:ext cx="6134859" cy="2289605"/>
          </a:xfrm>
        </p:spPr>
        <p:txBody>
          <a:bodyPr/>
          <a:lstStyle/>
          <a:p>
            <a:pPr marL="457200" lvl="0" indent="-342900">
              <a:lnSpc>
                <a:spcPct val="115000"/>
              </a:lnSpc>
              <a:buSzPts val="1800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בשיעור הבא (שיעור 8): </a:t>
            </a:r>
          </a:p>
          <a:p>
            <a:pPr marL="914400" lvl="1" indent="-342900" algn="r">
              <a:lnSpc>
                <a:spcPct val="115000"/>
              </a:lnSpc>
              <a:buSzPts val="1800"/>
              <a:buFont typeface="Calibri"/>
              <a:buChar char="–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עבודה בכיתה על הפרויקט </a:t>
            </a:r>
          </a:p>
          <a:p>
            <a:pPr marL="914400" lvl="0">
              <a:lnSpc>
                <a:spcPct val="115000"/>
              </a:lnSpc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457200" lvl="0" indent="-342900">
              <a:lnSpc>
                <a:spcPct val="115000"/>
              </a:lnSpc>
              <a:buSzPts val="1800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יום לאחר מכן, הגשת חלק א', הכולל:</a:t>
            </a:r>
          </a:p>
          <a:p>
            <a:pPr marL="914400" lvl="1" indent="-342900" algn="r">
              <a:lnSpc>
                <a:spcPct val="115000"/>
              </a:lnSpc>
              <a:buSzPts val="1800"/>
              <a:buFont typeface="Calibri"/>
              <a:buChar char="–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צריחים המסוגלים לנוע באופן תקין</a:t>
            </a:r>
          </a:p>
          <a:p>
            <a:pPr marL="914400" lvl="1" indent="-342900" algn="r">
              <a:lnSpc>
                <a:spcPct val="115000"/>
              </a:lnSpc>
              <a:buSzPts val="1800"/>
              <a:buFont typeface="Calibri"/>
              <a:buChar char="–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קיים מלך המסוגל לנוע באופן תקין</a:t>
            </a:r>
          </a:p>
          <a:p>
            <a:pPr marL="914400" lvl="1" indent="-342900" algn="r">
              <a:lnSpc>
                <a:spcPct val="115000"/>
              </a:lnSpc>
              <a:buSzPts val="1800"/>
              <a:buFont typeface="Calibri"/>
              <a:buChar char="–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קיימת התייחסות לשח וטיפול מתאים</a:t>
            </a:r>
          </a:p>
          <a:p>
            <a:pPr marL="914400" lvl="1" indent="-342900" algn="r">
              <a:lnSpc>
                <a:spcPct val="115000"/>
              </a:lnSpc>
              <a:buSzPts val="1800"/>
              <a:buFont typeface="Calibri"/>
              <a:buChar char="–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אין צורך לעבוד עם ה-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Frontend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 בשלב זה, 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</a:b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אפשר להסתפק ב-</a:t>
            </a:r>
            <a:r>
              <a:rPr lang="en-US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Console</a:t>
            </a:r>
            <a:endParaRPr lang="he-IL" sz="1600" b="1" dirty="0">
              <a:solidFill>
                <a:schemeClr val="accent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914400" lvl="1" indent="-342900" algn="r">
              <a:lnSpc>
                <a:spcPct val="115000"/>
              </a:lnSpc>
              <a:buSzPts val="1800"/>
              <a:buFont typeface="Calibri"/>
              <a:buChar char="–"/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457200" lvl="0" indent="-342900">
              <a:lnSpc>
                <a:spcPct val="115000"/>
              </a:lnSpc>
              <a:buSzPts val="1800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בתום השבועיים מיום קבלת הפרויקט יש להגיש </a:t>
            </a:r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אותו במלואו</a:t>
            </a:r>
          </a:p>
        </p:txBody>
      </p:sp>
      <p:grpSp>
        <p:nvGrpSpPr>
          <p:cNvPr id="13" name="קבוצה 404">
            <a:extLst>
              <a:ext uri="{FF2B5EF4-FFF2-40B4-BE49-F238E27FC236}">
                <a16:creationId xmlns:a16="http://schemas.microsoft.com/office/drawing/2014/main" id="{0302AFC3-9D40-42B8-BCCD-CC23C2C4AB45}"/>
              </a:ext>
            </a:extLst>
          </p:cNvPr>
          <p:cNvGrpSpPr/>
          <p:nvPr/>
        </p:nvGrpSpPr>
        <p:grpSpPr>
          <a:xfrm>
            <a:off x="8386126" y="147491"/>
            <a:ext cx="871167" cy="722422"/>
            <a:chOff x="6633830" y="3268015"/>
            <a:chExt cx="871167" cy="722422"/>
          </a:xfrm>
        </p:grpSpPr>
        <p:grpSp>
          <p:nvGrpSpPr>
            <p:cNvPr id="14" name="גרפיקה 376">
              <a:extLst>
                <a:ext uri="{FF2B5EF4-FFF2-40B4-BE49-F238E27FC236}">
                  <a16:creationId xmlns:a16="http://schemas.microsoft.com/office/drawing/2014/main" id="{AB24E9D1-5872-4C12-BD5E-2FB1F66403B3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27" name="גרפיקה 376">
                <a:extLst>
                  <a:ext uri="{FF2B5EF4-FFF2-40B4-BE49-F238E27FC236}">
                    <a16:creationId xmlns:a16="http://schemas.microsoft.com/office/drawing/2014/main" id="{D1DF594E-4EFB-4417-8395-BDDDF558D179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" name="גרפיקה 376">
                <a:extLst>
                  <a:ext uri="{FF2B5EF4-FFF2-40B4-BE49-F238E27FC236}">
                    <a16:creationId xmlns:a16="http://schemas.microsoft.com/office/drawing/2014/main" id="{1DF9CC65-B565-47C7-AEDD-FDF8D32E2224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" name="גרפיקה 376">
                <a:extLst>
                  <a:ext uri="{FF2B5EF4-FFF2-40B4-BE49-F238E27FC236}">
                    <a16:creationId xmlns:a16="http://schemas.microsoft.com/office/drawing/2014/main" id="{7AF9B711-E753-4ED7-9C45-3F1F9BAC26C0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0" name="גרפיקה 376">
                <a:extLst>
                  <a:ext uri="{FF2B5EF4-FFF2-40B4-BE49-F238E27FC236}">
                    <a16:creationId xmlns:a16="http://schemas.microsoft.com/office/drawing/2014/main" id="{461E8F52-128F-48F4-B7EE-C04103C97E0E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1" name="גרפיקה 376">
                <a:extLst>
                  <a:ext uri="{FF2B5EF4-FFF2-40B4-BE49-F238E27FC236}">
                    <a16:creationId xmlns:a16="http://schemas.microsoft.com/office/drawing/2014/main" id="{9D9AF5A2-CB74-4E25-B45C-C1553EF68F5A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17" name="גרפיקה 376">
              <a:extLst>
                <a:ext uri="{FF2B5EF4-FFF2-40B4-BE49-F238E27FC236}">
                  <a16:creationId xmlns:a16="http://schemas.microsoft.com/office/drawing/2014/main" id="{C7990807-7F26-4E64-A76B-0E40E52A72EC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18" name="גרפיקה 376">
                <a:extLst>
                  <a:ext uri="{FF2B5EF4-FFF2-40B4-BE49-F238E27FC236}">
                    <a16:creationId xmlns:a16="http://schemas.microsoft.com/office/drawing/2014/main" id="{BCAD0194-95DB-4D45-8AB4-64B23818C5D5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9" name="גרפיקה 376">
                <a:extLst>
                  <a:ext uri="{FF2B5EF4-FFF2-40B4-BE49-F238E27FC236}">
                    <a16:creationId xmlns:a16="http://schemas.microsoft.com/office/drawing/2014/main" id="{EA5AFB96-EEC3-47F4-9487-3EA94CD6D1D8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0" name="גרפיקה 376">
                <a:extLst>
                  <a:ext uri="{FF2B5EF4-FFF2-40B4-BE49-F238E27FC236}">
                    <a16:creationId xmlns:a16="http://schemas.microsoft.com/office/drawing/2014/main" id="{707BBE8D-2A17-4612-9A3B-9EF82A6AB7FF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376">
                <a:extLst>
                  <a:ext uri="{FF2B5EF4-FFF2-40B4-BE49-F238E27FC236}">
                    <a16:creationId xmlns:a16="http://schemas.microsoft.com/office/drawing/2014/main" id="{158E11E4-1598-44F1-AF4B-0261647D50E6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376">
                <a:extLst>
                  <a:ext uri="{FF2B5EF4-FFF2-40B4-BE49-F238E27FC236}">
                    <a16:creationId xmlns:a16="http://schemas.microsoft.com/office/drawing/2014/main" id="{0D7DF07F-B4B7-4F49-9F45-2B769AC83487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4" name="גרפיקה 376">
                <a:extLst>
                  <a:ext uri="{FF2B5EF4-FFF2-40B4-BE49-F238E27FC236}">
                    <a16:creationId xmlns:a16="http://schemas.microsoft.com/office/drawing/2014/main" id="{F27D19E6-16F3-4524-90EB-B34405CABD1B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5" name="גרפיקה 376">
                <a:extLst>
                  <a:ext uri="{FF2B5EF4-FFF2-40B4-BE49-F238E27FC236}">
                    <a16:creationId xmlns:a16="http://schemas.microsoft.com/office/drawing/2014/main" id="{C21127BA-AE8A-4B0A-94DC-22517A9052F6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6" name="גרפיקה 376">
                <a:extLst>
                  <a:ext uri="{FF2B5EF4-FFF2-40B4-BE49-F238E27FC236}">
                    <a16:creationId xmlns:a16="http://schemas.microsoft.com/office/drawing/2014/main" id="{B9C84C4C-1B09-4B7F-97EF-85BD072FBDD2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32" name="Picture 2" descr="תוצאת תמונה עבור ‪Chess funny image‬‏">
            <a:extLst>
              <a:ext uri="{FF2B5EF4-FFF2-40B4-BE49-F238E27FC236}">
                <a16:creationId xmlns:a16="http://schemas.microsoft.com/office/drawing/2014/main" id="{48E25277-7681-4846-B52D-6DF20C6F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31" y="828986"/>
            <a:ext cx="2864768" cy="252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0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הגשה</a:t>
            </a:r>
            <a:endParaRPr lang="en-IL" dirty="0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040970A3-A3E4-49A4-A5E5-25CC79095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8362" y="1736183"/>
            <a:ext cx="6134859" cy="2289605"/>
          </a:xfrm>
        </p:spPr>
        <p:txBody>
          <a:bodyPr/>
          <a:lstStyle/>
          <a:p>
            <a:pPr marL="342900" lvl="0" indent="-342900">
              <a:buClr>
                <a:schemeClr val="dk1"/>
              </a:buClr>
              <a:buSzPts val="1960"/>
              <a:buFont typeface="Calibri"/>
              <a:buChar char="•"/>
            </a:pP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בדיקה של מט</a:t>
            </a:r>
          </a:p>
          <a:p>
            <a:pPr marL="342900" lvl="0"/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ts val="1960"/>
              <a:buFont typeface="Calibri"/>
              <a:buChar char="•"/>
            </a:pP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הצרחה</a:t>
            </a:r>
          </a:p>
          <a:p>
            <a:pPr marL="342900" lvl="0">
              <a:spcBef>
                <a:spcPts val="640"/>
              </a:spcBef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ts val="1960"/>
              <a:buFont typeface="Calibri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En-passent</a:t>
            </a:r>
            <a:endParaRPr lang="en-US" sz="1600" dirty="0">
              <a:solidFill>
                <a:schemeClr val="dk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>
              <a:spcBef>
                <a:spcPts val="640"/>
              </a:spcBef>
            </a:pPr>
            <a:endParaRPr lang="en-US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ts val="1960"/>
              <a:buFont typeface="Calibri"/>
              <a:buChar char="•"/>
            </a:pP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כשכלי מגיע לקצה, להחליף אותו בכלי חזק אחר (יש לשים לב שלא נתמך על ידי ה-</a:t>
            </a:r>
            <a:r>
              <a:rPr lang="en-US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</a:t>
            </a:r>
            <a:br>
              <a:rPr lang="en-US" sz="16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solidFill>
                <a:schemeClr val="dk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ts val="1960"/>
              <a:buFont typeface="Calibri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עוד בונוסים שהמדריך/ה מאשר/ת...</a:t>
            </a:r>
            <a:endParaRPr lang="en-US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4" name="Google Shape;195;p19">
            <a:extLst>
              <a:ext uri="{FF2B5EF4-FFF2-40B4-BE49-F238E27FC236}">
                <a16:creationId xmlns:a16="http://schemas.microsoft.com/office/drawing/2014/main" id="{09192652-3607-4FD7-85A7-E6F4E5665C68}"/>
              </a:ext>
            </a:extLst>
          </p:cNvPr>
          <p:cNvSpPr txBox="1">
            <a:spLocks/>
          </p:cNvSpPr>
          <p:nvPr/>
        </p:nvSpPr>
        <p:spPr>
          <a:xfrm>
            <a:off x="8379869" y="656639"/>
            <a:ext cx="7200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בונוס</a:t>
            </a:r>
          </a:p>
        </p:txBody>
      </p:sp>
      <p:grpSp>
        <p:nvGrpSpPr>
          <p:cNvPr id="35" name="גרפיקה 11">
            <a:extLst>
              <a:ext uri="{FF2B5EF4-FFF2-40B4-BE49-F238E27FC236}">
                <a16:creationId xmlns:a16="http://schemas.microsoft.com/office/drawing/2014/main" id="{56EC6C1D-486A-42EC-A3FF-6E045F25A8A5}"/>
              </a:ext>
            </a:extLst>
          </p:cNvPr>
          <p:cNvGrpSpPr/>
          <p:nvPr/>
        </p:nvGrpSpPr>
        <p:grpSpPr>
          <a:xfrm rot="20944402">
            <a:off x="8477369" y="-1307"/>
            <a:ext cx="722904" cy="751291"/>
            <a:chOff x="6838418" y="985220"/>
            <a:chExt cx="722904" cy="751291"/>
          </a:xfrm>
          <a:solidFill>
            <a:srgbClr val="CAF25B"/>
          </a:solidFill>
        </p:grpSpPr>
        <p:sp>
          <p:nvSpPr>
            <p:cNvPr id="36" name="גרפיקה 11">
              <a:extLst>
                <a:ext uri="{FF2B5EF4-FFF2-40B4-BE49-F238E27FC236}">
                  <a16:creationId xmlns:a16="http://schemas.microsoft.com/office/drawing/2014/main" id="{6DAF066F-21FE-487F-B3FD-4A16EA259C33}"/>
                </a:ext>
              </a:extLst>
            </p:cNvPr>
            <p:cNvSpPr/>
            <p:nvPr/>
          </p:nvSpPr>
          <p:spPr>
            <a:xfrm>
              <a:off x="6839680" y="1123368"/>
              <a:ext cx="566463" cy="613143"/>
            </a:xfrm>
            <a:custGeom>
              <a:avLst/>
              <a:gdLst>
                <a:gd name="connsiteX0" fmla="*/ 123007 w 566463"/>
                <a:gd name="connsiteY0" fmla="*/ 613143 h 613143"/>
                <a:gd name="connsiteX1" fmla="*/ 566464 w 566463"/>
                <a:gd name="connsiteY1" fmla="*/ 340004 h 613143"/>
                <a:gd name="connsiteX2" fmla="*/ 537447 w 566463"/>
                <a:gd name="connsiteY2" fmla="*/ 160225 h 613143"/>
                <a:gd name="connsiteX3" fmla="*/ 146978 w 566463"/>
                <a:gd name="connsiteY3" fmla="*/ 0 h 613143"/>
                <a:gd name="connsiteX4" fmla="*/ 0 w 566463"/>
                <a:gd name="connsiteY4" fmla="*/ 107237 h 61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463" h="613143">
                  <a:moveTo>
                    <a:pt x="123007" y="613143"/>
                  </a:moveTo>
                  <a:lnTo>
                    <a:pt x="566464" y="340004"/>
                  </a:lnTo>
                  <a:lnTo>
                    <a:pt x="537447" y="160225"/>
                  </a:lnTo>
                  <a:lnTo>
                    <a:pt x="146978" y="0"/>
                  </a:lnTo>
                  <a:lnTo>
                    <a:pt x="0" y="107237"/>
                  </a:lnTo>
                  <a:close/>
                </a:path>
              </a:pathLst>
            </a:custGeom>
            <a:solidFill>
              <a:schemeClr val="accent2"/>
            </a:solidFill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" name="גרפיקה 11">
              <a:extLst>
                <a:ext uri="{FF2B5EF4-FFF2-40B4-BE49-F238E27FC236}">
                  <a16:creationId xmlns:a16="http://schemas.microsoft.com/office/drawing/2014/main" id="{DD6B99E4-19BC-482A-B3CE-7A80E9C88869}"/>
                </a:ext>
              </a:extLst>
            </p:cNvPr>
            <p:cNvSpPr/>
            <p:nvPr/>
          </p:nvSpPr>
          <p:spPr>
            <a:xfrm>
              <a:off x="6838418" y="1231235"/>
              <a:ext cx="567094" cy="233398"/>
            </a:xfrm>
            <a:custGeom>
              <a:avLst/>
              <a:gdLst>
                <a:gd name="connsiteX0" fmla="*/ 0 w 567094"/>
                <a:gd name="connsiteY0" fmla="*/ 0 h 233398"/>
                <a:gd name="connsiteX1" fmla="*/ 567095 w 567094"/>
                <a:gd name="connsiteY1" fmla="*/ 233398 h 2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94" h="233398">
                  <a:moveTo>
                    <a:pt x="0" y="0"/>
                  </a:moveTo>
                  <a:lnTo>
                    <a:pt x="567095" y="233398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8" name="גרפיקה 11">
              <a:extLst>
                <a:ext uri="{FF2B5EF4-FFF2-40B4-BE49-F238E27FC236}">
                  <a16:creationId xmlns:a16="http://schemas.microsoft.com/office/drawing/2014/main" id="{CCC72580-4CC8-4D6C-83EE-C96BF268DB2A}"/>
                </a:ext>
              </a:extLst>
            </p:cNvPr>
            <p:cNvSpPr/>
            <p:nvPr/>
          </p:nvSpPr>
          <p:spPr>
            <a:xfrm>
              <a:off x="7230149" y="1284853"/>
              <a:ext cx="144454" cy="107236"/>
            </a:xfrm>
            <a:custGeom>
              <a:avLst/>
              <a:gdLst>
                <a:gd name="connsiteX0" fmla="*/ 144455 w 144454"/>
                <a:gd name="connsiteY0" fmla="*/ 0 h 107236"/>
                <a:gd name="connsiteX1" fmla="*/ 0 w 144454"/>
                <a:gd name="connsiteY1" fmla="*/ 107237 h 1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54" h="107236">
                  <a:moveTo>
                    <a:pt x="144455" y="0"/>
                  </a:moveTo>
                  <a:lnTo>
                    <a:pt x="0" y="107237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9" name="גרפיקה 11">
              <a:extLst>
                <a:ext uri="{FF2B5EF4-FFF2-40B4-BE49-F238E27FC236}">
                  <a16:creationId xmlns:a16="http://schemas.microsoft.com/office/drawing/2014/main" id="{55090B1C-9ED9-44A3-8042-88BBE93357E5}"/>
                </a:ext>
              </a:extLst>
            </p:cNvPr>
            <p:cNvSpPr/>
            <p:nvPr/>
          </p:nvSpPr>
          <p:spPr>
            <a:xfrm>
              <a:off x="7183469" y="1202217"/>
              <a:ext cx="46679" cy="189872"/>
            </a:xfrm>
            <a:custGeom>
              <a:avLst/>
              <a:gdLst>
                <a:gd name="connsiteX0" fmla="*/ 0 w 46679"/>
                <a:gd name="connsiteY0" fmla="*/ 0 h 189872"/>
                <a:gd name="connsiteX1" fmla="*/ 46680 w 46679"/>
                <a:gd name="connsiteY1" fmla="*/ 189873 h 18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9" h="189872">
                  <a:moveTo>
                    <a:pt x="0" y="0"/>
                  </a:moveTo>
                  <a:lnTo>
                    <a:pt x="46680" y="189873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0" name="גרפיקה 11">
              <a:extLst>
                <a:ext uri="{FF2B5EF4-FFF2-40B4-BE49-F238E27FC236}">
                  <a16:creationId xmlns:a16="http://schemas.microsoft.com/office/drawing/2014/main" id="{EA4B710D-51B6-4F89-82E7-4EB642C6B7B4}"/>
                </a:ext>
              </a:extLst>
            </p:cNvPr>
            <p:cNvSpPr/>
            <p:nvPr/>
          </p:nvSpPr>
          <p:spPr>
            <a:xfrm>
              <a:off x="7017567" y="1202217"/>
              <a:ext cx="165901" cy="102821"/>
            </a:xfrm>
            <a:custGeom>
              <a:avLst/>
              <a:gdLst>
                <a:gd name="connsiteX0" fmla="*/ 0 w 165901"/>
                <a:gd name="connsiteY0" fmla="*/ 102821 h 102821"/>
                <a:gd name="connsiteX1" fmla="*/ 165902 w 165901"/>
                <a:gd name="connsiteY1" fmla="*/ 0 h 1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01" h="102821">
                  <a:moveTo>
                    <a:pt x="0" y="102821"/>
                  </a:moveTo>
                  <a:lnTo>
                    <a:pt x="165902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" name="גרפיקה 11">
              <a:extLst>
                <a:ext uri="{FF2B5EF4-FFF2-40B4-BE49-F238E27FC236}">
                  <a16:creationId xmlns:a16="http://schemas.microsoft.com/office/drawing/2014/main" id="{A9325B4A-BD0B-4203-B650-EB1EE90B42A4}"/>
                </a:ext>
              </a:extLst>
            </p:cNvPr>
            <p:cNvSpPr/>
            <p:nvPr/>
          </p:nvSpPr>
          <p:spPr>
            <a:xfrm>
              <a:off x="6986658" y="1125259"/>
              <a:ext cx="30909" cy="179779"/>
            </a:xfrm>
            <a:custGeom>
              <a:avLst/>
              <a:gdLst>
                <a:gd name="connsiteX0" fmla="*/ 0 w 30909"/>
                <a:gd name="connsiteY0" fmla="*/ 0 h 179779"/>
                <a:gd name="connsiteX1" fmla="*/ 30909 w 30909"/>
                <a:gd name="connsiteY1" fmla="*/ 179780 h 1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9" h="179779">
                  <a:moveTo>
                    <a:pt x="0" y="0"/>
                  </a:moveTo>
                  <a:lnTo>
                    <a:pt x="30909" y="17978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" name="גרפיקה 11">
              <a:extLst>
                <a:ext uri="{FF2B5EF4-FFF2-40B4-BE49-F238E27FC236}">
                  <a16:creationId xmlns:a16="http://schemas.microsoft.com/office/drawing/2014/main" id="{9DE7DC76-B666-49EF-863B-A38571BD451A}"/>
                </a:ext>
              </a:extLst>
            </p:cNvPr>
            <p:cNvSpPr/>
            <p:nvPr/>
          </p:nvSpPr>
          <p:spPr>
            <a:xfrm>
              <a:off x="6963949" y="1305039"/>
              <a:ext cx="53618" cy="431471"/>
            </a:xfrm>
            <a:custGeom>
              <a:avLst/>
              <a:gdLst>
                <a:gd name="connsiteX0" fmla="*/ 0 w 53618"/>
                <a:gd name="connsiteY0" fmla="*/ 431471 h 431471"/>
                <a:gd name="connsiteX1" fmla="*/ 53619 w 53618"/>
                <a:gd name="connsiteY1" fmla="*/ 0 h 4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18" h="431471">
                  <a:moveTo>
                    <a:pt x="0" y="431471"/>
                  </a:moveTo>
                  <a:lnTo>
                    <a:pt x="53619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3" name="גרפיקה 11">
              <a:extLst>
                <a:ext uri="{FF2B5EF4-FFF2-40B4-BE49-F238E27FC236}">
                  <a16:creationId xmlns:a16="http://schemas.microsoft.com/office/drawing/2014/main" id="{CDBE0EF0-0247-4D07-822E-7AC5E780EE4A}"/>
                </a:ext>
              </a:extLst>
            </p:cNvPr>
            <p:cNvSpPr/>
            <p:nvPr/>
          </p:nvSpPr>
          <p:spPr>
            <a:xfrm>
              <a:off x="6963949" y="1392090"/>
              <a:ext cx="266200" cy="344419"/>
            </a:xfrm>
            <a:custGeom>
              <a:avLst/>
              <a:gdLst>
                <a:gd name="connsiteX0" fmla="*/ 266200 w 266200"/>
                <a:gd name="connsiteY0" fmla="*/ 0 h 344419"/>
                <a:gd name="connsiteX1" fmla="*/ 0 w 266200"/>
                <a:gd name="connsiteY1" fmla="*/ 344420 h 3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200" h="344419">
                  <a:moveTo>
                    <a:pt x="266200" y="0"/>
                  </a:moveTo>
                  <a:lnTo>
                    <a:pt x="0" y="34442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4" name="גרפיקה 11">
              <a:extLst>
                <a:ext uri="{FF2B5EF4-FFF2-40B4-BE49-F238E27FC236}">
                  <a16:creationId xmlns:a16="http://schemas.microsoft.com/office/drawing/2014/main" id="{72E80698-3FF2-4C62-AB98-FB7E98A693C7}"/>
                </a:ext>
              </a:extLst>
            </p:cNvPr>
            <p:cNvSpPr/>
            <p:nvPr/>
          </p:nvSpPr>
          <p:spPr>
            <a:xfrm>
              <a:off x="7467332" y="1383890"/>
              <a:ext cx="75065" cy="11354"/>
            </a:xfrm>
            <a:custGeom>
              <a:avLst/>
              <a:gdLst>
                <a:gd name="connsiteX0" fmla="*/ 0 w 75065"/>
                <a:gd name="connsiteY0" fmla="*/ 0 h 11354"/>
                <a:gd name="connsiteX1" fmla="*/ 75066 w 75065"/>
                <a:gd name="connsiteY1" fmla="*/ 11354 h 1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5" h="11354">
                  <a:moveTo>
                    <a:pt x="0" y="0"/>
                  </a:moveTo>
                  <a:lnTo>
                    <a:pt x="75066" y="11354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5" name="גרפיקה 11">
              <a:extLst>
                <a:ext uri="{FF2B5EF4-FFF2-40B4-BE49-F238E27FC236}">
                  <a16:creationId xmlns:a16="http://schemas.microsoft.com/office/drawing/2014/main" id="{ACD77066-9BA2-4AF9-A1D6-88A489C441F6}"/>
                </a:ext>
              </a:extLst>
            </p:cNvPr>
            <p:cNvSpPr/>
            <p:nvPr/>
          </p:nvSpPr>
          <p:spPr>
            <a:xfrm>
              <a:off x="7432007" y="1306931"/>
              <a:ext cx="129315" cy="22078"/>
            </a:xfrm>
            <a:custGeom>
              <a:avLst/>
              <a:gdLst>
                <a:gd name="connsiteX0" fmla="*/ 0 w 129315"/>
                <a:gd name="connsiteY0" fmla="*/ 22078 h 22078"/>
                <a:gd name="connsiteX1" fmla="*/ 129315 w 129315"/>
                <a:gd name="connsiteY1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15" h="22078">
                  <a:moveTo>
                    <a:pt x="0" y="22078"/>
                  </a:moveTo>
                  <a:lnTo>
                    <a:pt x="129315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6" name="גרפיקה 11">
              <a:extLst>
                <a:ext uri="{FF2B5EF4-FFF2-40B4-BE49-F238E27FC236}">
                  <a16:creationId xmlns:a16="http://schemas.microsoft.com/office/drawing/2014/main" id="{CCEE3B00-9D33-4F50-98AC-5909D694C3A7}"/>
                </a:ext>
              </a:extLst>
            </p:cNvPr>
            <p:cNvSpPr/>
            <p:nvPr/>
          </p:nvSpPr>
          <p:spPr>
            <a:xfrm>
              <a:off x="7461024" y="1238173"/>
              <a:ext cx="21447" cy="34063"/>
            </a:xfrm>
            <a:custGeom>
              <a:avLst/>
              <a:gdLst>
                <a:gd name="connsiteX0" fmla="*/ 0 w 21447"/>
                <a:gd name="connsiteY0" fmla="*/ 34063 h 34063"/>
                <a:gd name="connsiteX1" fmla="*/ 21447 w 21447"/>
                <a:gd name="connsiteY1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" h="34063">
                  <a:moveTo>
                    <a:pt x="0" y="34063"/>
                  </a:moveTo>
                  <a:lnTo>
                    <a:pt x="21447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7" name="גרפיקה 11">
              <a:extLst>
                <a:ext uri="{FF2B5EF4-FFF2-40B4-BE49-F238E27FC236}">
                  <a16:creationId xmlns:a16="http://schemas.microsoft.com/office/drawing/2014/main" id="{630C6B05-F039-48DD-BDF9-58534CB6B09A}"/>
                </a:ext>
              </a:extLst>
            </p:cNvPr>
            <p:cNvSpPr/>
            <p:nvPr/>
          </p:nvSpPr>
          <p:spPr>
            <a:xfrm>
              <a:off x="6873744" y="1041993"/>
              <a:ext cx="61818" cy="46679"/>
            </a:xfrm>
            <a:custGeom>
              <a:avLst/>
              <a:gdLst>
                <a:gd name="connsiteX0" fmla="*/ 61819 w 61818"/>
                <a:gd name="connsiteY0" fmla="*/ 46680 h 46679"/>
                <a:gd name="connsiteX1" fmla="*/ 0 w 61818"/>
                <a:gd name="connsiteY1" fmla="*/ 0 h 4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18" h="46679">
                  <a:moveTo>
                    <a:pt x="61819" y="46680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8" name="גרפיקה 11">
              <a:extLst>
                <a:ext uri="{FF2B5EF4-FFF2-40B4-BE49-F238E27FC236}">
                  <a16:creationId xmlns:a16="http://schemas.microsoft.com/office/drawing/2014/main" id="{94C5EA01-940C-41CA-B45B-AF01FEF900F8}"/>
                </a:ext>
              </a:extLst>
            </p:cNvPr>
            <p:cNvSpPr/>
            <p:nvPr/>
          </p:nvSpPr>
          <p:spPr>
            <a:xfrm>
              <a:off x="6968364" y="1029377"/>
              <a:ext cx="15770" cy="44787"/>
            </a:xfrm>
            <a:custGeom>
              <a:avLst/>
              <a:gdLst>
                <a:gd name="connsiteX0" fmla="*/ 15770 w 15770"/>
                <a:gd name="connsiteY0" fmla="*/ 44787 h 44787"/>
                <a:gd name="connsiteX1" fmla="*/ 0 w 15770"/>
                <a:gd name="connsiteY1" fmla="*/ 0 h 4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0" h="44787">
                  <a:moveTo>
                    <a:pt x="15770" y="44787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9" name="גרפיקה 11">
              <a:extLst>
                <a:ext uri="{FF2B5EF4-FFF2-40B4-BE49-F238E27FC236}">
                  <a16:creationId xmlns:a16="http://schemas.microsoft.com/office/drawing/2014/main" id="{BE6F1AC1-A97D-4313-B082-E18E27B4F9CF}"/>
                </a:ext>
              </a:extLst>
            </p:cNvPr>
            <p:cNvSpPr/>
            <p:nvPr/>
          </p:nvSpPr>
          <p:spPr>
            <a:xfrm>
              <a:off x="7041538" y="985220"/>
              <a:ext cx="34063" cy="100298"/>
            </a:xfrm>
            <a:custGeom>
              <a:avLst/>
              <a:gdLst>
                <a:gd name="connsiteX0" fmla="*/ 0 w 34063"/>
                <a:gd name="connsiteY0" fmla="*/ 100298 h 100298"/>
                <a:gd name="connsiteX1" fmla="*/ 34064 w 34063"/>
                <a:gd name="connsiteY1" fmla="*/ 0 h 10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63" h="100298">
                  <a:moveTo>
                    <a:pt x="0" y="100298"/>
                  </a:moveTo>
                  <a:lnTo>
                    <a:pt x="34064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C6AC0E6D-5C85-4B75-9364-E3B24D32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902" y="1117712"/>
            <a:ext cx="4035748" cy="19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29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>
            <a:spLocks noGrp="1"/>
          </p:cNvSpPr>
          <p:nvPr>
            <p:ph type="ctrTitle"/>
          </p:nvPr>
        </p:nvSpPr>
        <p:spPr>
          <a:xfrm>
            <a:off x="540000" y="36778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שאלות? תהיות?</a:t>
            </a:r>
            <a:endParaRPr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CA129CA-2877-46E4-899E-BBA913E7C76A}"/>
              </a:ext>
            </a:extLst>
          </p:cNvPr>
          <p:cNvSpPr txBox="1"/>
          <p:nvPr/>
        </p:nvSpPr>
        <p:spPr>
          <a:xfrm>
            <a:off x="6748758" y="1859842"/>
            <a:ext cx="1683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איך כדאי לחזור על החומר?</a:t>
            </a:r>
            <a:endParaRPr lang="en-IL" sz="1500" b="1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EA419E1-44D4-4E14-ABEC-82133F8E5FB2}"/>
              </a:ext>
            </a:extLst>
          </p:cNvPr>
          <p:cNvSpPr txBox="1"/>
          <p:nvPr/>
        </p:nvSpPr>
        <p:spPr>
          <a:xfrm>
            <a:off x="2006825" y="2017752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סיכום שיעור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E8967E0-36B5-47B5-8B5B-AC6A77D75184}"/>
              </a:ext>
            </a:extLst>
          </p:cNvPr>
          <p:cNvSpPr txBox="1"/>
          <p:nvPr/>
        </p:nvSpPr>
        <p:spPr>
          <a:xfrm>
            <a:off x="3422932" y="2556530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תרגיל הבית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432B9B3-090D-458D-9105-A0AF8DA0C673}"/>
              </a:ext>
            </a:extLst>
          </p:cNvPr>
          <p:cNvSpPr txBox="1"/>
          <p:nvPr/>
        </p:nvSpPr>
        <p:spPr>
          <a:xfrm>
            <a:off x="436552" y="2584193"/>
            <a:ext cx="168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ביצוע </a:t>
            </a:r>
            <a:r>
              <a:rPr lang="en-US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Hands-On</a:t>
            </a:r>
            <a:br>
              <a:rPr lang="en-US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9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* </a:t>
            </a:r>
            <a:r>
              <a:rPr lang="he-IL" sz="9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נמצא בתיקיית החניכים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4A2948E-B67F-4D7D-A4F0-C640CE3E9DD4}"/>
              </a:ext>
            </a:extLst>
          </p:cNvPr>
          <p:cNvSpPr txBox="1"/>
          <p:nvPr/>
        </p:nvSpPr>
        <p:spPr>
          <a:xfrm>
            <a:off x="5332653" y="2248585"/>
            <a:ext cx="1270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מעבר נוסף על המצגת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66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FA5E8B-65E5-4992-86F1-237D5094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בשיעור הקודם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A1FD394-CAB3-45DB-929E-061D481F12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עשינו סדנת </a:t>
            </a:r>
            <a:r>
              <a:rPr lang="en-US" dirty="0"/>
              <a:t>Debug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20CEDAE-BB2E-4A13-9446-86B838B2553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השתמשנו ב-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Debugger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כדי למצוא ולפתור באגים מסוגים שונים.</a:t>
            </a:r>
          </a:p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למדנו בבית על חריגות (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exceptions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</a:t>
            </a:r>
          </a:p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בתרגיל הבית ראינו איך אפשר להוסיף לתוכניות שלנו מנגנונים לטיפול בשגיאות....</a:t>
            </a:r>
          </a:p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והיום נתחיל פרויקט שיסכם את מה שלמדנו במשך שישה שבועות ועד עכשיו.</a:t>
            </a:r>
            <a:endParaRPr lang="en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7178557B-562D-496A-A34B-D400562D8CDC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357675" y="597366"/>
            <a:ext cx="720000" cy="301800"/>
          </a:xfrm>
        </p:spPr>
        <p:txBody>
          <a:bodyPr/>
          <a:lstStyle/>
          <a:p>
            <a:r>
              <a:rPr lang="he-IL" dirty="0" err="1"/>
              <a:t>רענון</a:t>
            </a:r>
            <a:endParaRPr lang="en-IL" dirty="0"/>
          </a:p>
        </p:txBody>
      </p:sp>
      <p:grpSp>
        <p:nvGrpSpPr>
          <p:cNvPr id="7" name="גרפיקה 288">
            <a:extLst>
              <a:ext uri="{FF2B5EF4-FFF2-40B4-BE49-F238E27FC236}">
                <a16:creationId xmlns:a16="http://schemas.microsoft.com/office/drawing/2014/main" id="{50E145F1-F640-48A1-849A-39D4E4DAD11D}"/>
              </a:ext>
            </a:extLst>
          </p:cNvPr>
          <p:cNvGrpSpPr/>
          <p:nvPr/>
        </p:nvGrpSpPr>
        <p:grpSpPr>
          <a:xfrm>
            <a:off x="8450825" y="97548"/>
            <a:ext cx="557283" cy="569214"/>
            <a:chOff x="5726838" y="2146835"/>
            <a:chExt cx="650434" cy="664359"/>
          </a:xfrm>
        </p:grpSpPr>
        <p:grpSp>
          <p:nvGrpSpPr>
            <p:cNvPr id="8" name="גרפיקה 288">
              <a:extLst>
                <a:ext uri="{FF2B5EF4-FFF2-40B4-BE49-F238E27FC236}">
                  <a16:creationId xmlns:a16="http://schemas.microsoft.com/office/drawing/2014/main" id="{62C92ECE-1C2B-4645-B00A-AA7D1E3F90B1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12" name="גרפיקה 288">
                <a:extLst>
                  <a:ext uri="{FF2B5EF4-FFF2-40B4-BE49-F238E27FC236}">
                    <a16:creationId xmlns:a16="http://schemas.microsoft.com/office/drawing/2014/main" id="{32F19B4E-350B-49A5-BAEB-123B9E282BDC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3" name="גרפיקה 288">
                <a:extLst>
                  <a:ext uri="{FF2B5EF4-FFF2-40B4-BE49-F238E27FC236}">
                    <a16:creationId xmlns:a16="http://schemas.microsoft.com/office/drawing/2014/main" id="{61B8C531-B51D-4231-8DA7-BA92BA6E5D48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9" name="גרפיקה 288">
              <a:extLst>
                <a:ext uri="{FF2B5EF4-FFF2-40B4-BE49-F238E27FC236}">
                  <a16:creationId xmlns:a16="http://schemas.microsoft.com/office/drawing/2014/main" id="{EEC93D04-B6D9-4C63-BF88-0AF1AF504470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10" name="גרפיקה 288">
                <a:extLst>
                  <a:ext uri="{FF2B5EF4-FFF2-40B4-BE49-F238E27FC236}">
                    <a16:creationId xmlns:a16="http://schemas.microsoft.com/office/drawing/2014/main" id="{6F2EC836-DA8A-432E-B6A3-EFF304DEC826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1" name="גרפיקה 288">
                <a:extLst>
                  <a:ext uri="{FF2B5EF4-FFF2-40B4-BE49-F238E27FC236}">
                    <a16:creationId xmlns:a16="http://schemas.microsoft.com/office/drawing/2014/main" id="{E0049FBC-6C2D-4C76-869A-7EC26EAAA6E6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9893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1">
            <a:extLst>
              <a:ext uri="{FF2B5EF4-FFF2-40B4-BE49-F238E27FC236}">
                <a16:creationId xmlns:a16="http://schemas.microsoft.com/office/drawing/2014/main" id="{07F27C7A-19F7-4FDC-A9A1-7071D08723D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715928" y="1250025"/>
            <a:ext cx="4888071" cy="1321725"/>
          </a:xfrm>
        </p:spPr>
        <p:txBody>
          <a:bodyPr/>
          <a:lstStyle/>
          <a:p>
            <a:pPr marL="133350" indent="0">
              <a:buNone/>
            </a:pPr>
            <a:r>
              <a:rPr lang="he-IL" dirty="0"/>
              <a:t>התחילו את העבודה עם בן/בת הזוג שלכם/ן</a:t>
            </a:r>
          </a:p>
          <a:p>
            <a:pPr marL="133350" indent="0">
              <a:buNone/>
            </a:pPr>
            <a:endParaRPr lang="en-IL" dirty="0"/>
          </a:p>
        </p:txBody>
      </p:sp>
      <p:sp>
        <p:nvSpPr>
          <p:cNvPr id="3" name="כותרת 2">
            <a:extLst>
              <a:ext uri="{FF2B5EF4-FFF2-40B4-BE49-F238E27FC236}">
                <a16:creationId xmlns:a16="http://schemas.microsoft.com/office/drawing/2014/main" id="{265AADAA-FB5D-4B3E-AED4-61A8AA2E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יאללה לעבודה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3501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פרויקט השחמט</a:t>
            </a:r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7</a:t>
            </a: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4294967295"/>
          </p:nvPr>
        </p:nvSpPr>
        <p:spPr>
          <a:xfrm>
            <a:off x="4744575" y="4283075"/>
            <a:ext cx="1033662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Design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3449735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הפניות מעגליות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</p:cNvCxnSpPr>
          <p:nvPr/>
        </p:nvCxnSpPr>
        <p:spPr>
          <a:xfrm flipH="1">
            <a:off x="7897280" y="4105328"/>
            <a:ext cx="1494858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6525943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5226606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3927269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8366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/>
              <a:t>הקדמה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11316D-2D35-4851-9F51-8846966F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8700" b="8700"/>
          <a:stretch/>
        </p:blipFill>
        <p:spPr bwMode="auto">
          <a:xfrm rot="21244187">
            <a:off x="513216" y="540195"/>
            <a:ext cx="3351993" cy="2768746"/>
          </a:xfrm>
          <a:prstGeom prst="roundRect">
            <a:avLst>
              <a:gd name="adj" fmla="val 2112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215489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המלצות והנחיות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4" name="Google Shape;246;p20">
            <a:extLst>
              <a:ext uri="{FF2B5EF4-FFF2-40B4-BE49-F238E27FC236}">
                <a16:creationId xmlns:a16="http://schemas.microsoft.com/office/drawing/2014/main" id="{7B76C269-EDE5-4943-8156-562E0FFB2698}"/>
              </a:ext>
            </a:extLst>
          </p:cNvPr>
          <p:cNvSpPr/>
          <p:nvPr/>
        </p:nvSpPr>
        <p:spPr>
          <a:xfrm>
            <a:off x="2627932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0;p20">
            <a:extLst>
              <a:ext uri="{FF2B5EF4-FFF2-40B4-BE49-F238E27FC236}">
                <a16:creationId xmlns:a16="http://schemas.microsoft.com/office/drawing/2014/main" id="{C837B0F5-3946-4073-A36A-1A23CBE86630}"/>
              </a:ext>
            </a:extLst>
          </p:cNvPr>
          <p:cNvSpPr txBox="1">
            <a:spLocks/>
          </p:cNvSpPr>
          <p:nvPr/>
        </p:nvSpPr>
        <p:spPr>
          <a:xfrm>
            <a:off x="6039413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Frontend &amp; Backend</a:t>
            </a:r>
            <a:endParaRPr lang="he-IL" sz="1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C6E9-5FD0-4738-8AC3-17355820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שחמט</a:t>
            </a:r>
            <a:endParaRPr lang="en-IL" dirty="0"/>
          </a:p>
        </p:txBody>
      </p:sp>
      <p:sp>
        <p:nvSpPr>
          <p:cNvPr id="14" name="Google Shape;291;p22">
            <a:extLst>
              <a:ext uri="{FF2B5EF4-FFF2-40B4-BE49-F238E27FC236}">
                <a16:creationId xmlns:a16="http://schemas.microsoft.com/office/drawing/2014/main" id="{5A945B36-9E2F-4A10-AB4F-C081C474EF7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376725" y="649989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סרטון</a:t>
            </a:r>
            <a:endParaRPr/>
          </a:p>
        </p:txBody>
      </p:sp>
      <p:grpSp>
        <p:nvGrpSpPr>
          <p:cNvPr id="15" name="קבוצה 5">
            <a:extLst>
              <a:ext uri="{FF2B5EF4-FFF2-40B4-BE49-F238E27FC236}">
                <a16:creationId xmlns:a16="http://schemas.microsoft.com/office/drawing/2014/main" id="{B778289F-10F3-49EB-B82C-3B27C399DD66}"/>
              </a:ext>
            </a:extLst>
          </p:cNvPr>
          <p:cNvGrpSpPr/>
          <p:nvPr/>
        </p:nvGrpSpPr>
        <p:grpSpPr>
          <a:xfrm>
            <a:off x="8399114" y="188896"/>
            <a:ext cx="675222" cy="570808"/>
            <a:chOff x="5678621" y="1153002"/>
            <a:chExt cx="718088" cy="607045"/>
          </a:xfrm>
        </p:grpSpPr>
        <p:sp>
          <p:nvSpPr>
            <p:cNvPr id="16" name="גרפיקה 240">
              <a:extLst>
                <a:ext uri="{FF2B5EF4-FFF2-40B4-BE49-F238E27FC236}">
                  <a16:creationId xmlns:a16="http://schemas.microsoft.com/office/drawing/2014/main" id="{DDF14504-E088-437C-B2FD-F14066EC8E8F}"/>
                </a:ext>
              </a:extLst>
            </p:cNvPr>
            <p:cNvSpPr/>
            <p:nvPr/>
          </p:nvSpPr>
          <p:spPr>
            <a:xfrm>
              <a:off x="5678621" y="1153002"/>
              <a:ext cx="718088" cy="607045"/>
            </a:xfrm>
            <a:custGeom>
              <a:avLst/>
              <a:gdLst>
                <a:gd name="connsiteX0" fmla="*/ 668948 w 718088"/>
                <a:gd name="connsiteY0" fmla="*/ 126798 h 607045"/>
                <a:gd name="connsiteX1" fmla="*/ 168892 w 718088"/>
                <a:gd name="connsiteY1" fmla="*/ 1965 h 607045"/>
                <a:gd name="connsiteX2" fmla="*/ 89783 w 718088"/>
                <a:gd name="connsiteY2" fmla="*/ 49140 h 607045"/>
                <a:gd name="connsiteX3" fmla="*/ 1965 w 718088"/>
                <a:gd name="connsiteY3" fmla="*/ 401139 h 607045"/>
                <a:gd name="connsiteX4" fmla="*/ 49140 w 718088"/>
                <a:gd name="connsiteY4" fmla="*/ 480248 h 607045"/>
                <a:gd name="connsiteX5" fmla="*/ 549196 w 718088"/>
                <a:gd name="connsiteY5" fmla="*/ 605080 h 607045"/>
                <a:gd name="connsiteX6" fmla="*/ 628305 w 718088"/>
                <a:gd name="connsiteY6" fmla="*/ 557905 h 607045"/>
                <a:gd name="connsiteX7" fmla="*/ 716124 w 718088"/>
                <a:gd name="connsiteY7" fmla="*/ 205907 h 607045"/>
                <a:gd name="connsiteX8" fmla="*/ 668948 w 718088"/>
                <a:gd name="connsiteY8" fmla="*/ 126798 h 607045"/>
                <a:gd name="connsiteX9" fmla="*/ 411300 w 718088"/>
                <a:gd name="connsiteY9" fmla="*/ 403316 h 607045"/>
                <a:gd name="connsiteX10" fmla="*/ 291548 w 718088"/>
                <a:gd name="connsiteY10" fmla="*/ 427267 h 607045"/>
                <a:gd name="connsiteX11" fmla="*/ 269775 w 718088"/>
                <a:gd name="connsiteY11" fmla="*/ 404768 h 607045"/>
                <a:gd name="connsiteX12" fmla="*/ 295176 w 718088"/>
                <a:gd name="connsiteY12" fmla="*/ 303160 h 607045"/>
                <a:gd name="connsiteX13" fmla="*/ 324933 w 718088"/>
                <a:gd name="connsiteY13" fmla="*/ 293725 h 607045"/>
                <a:gd name="connsiteX14" fmla="*/ 419283 w 718088"/>
                <a:gd name="connsiteY14" fmla="*/ 371382 h 607045"/>
                <a:gd name="connsiteX15" fmla="*/ 411300 w 718088"/>
                <a:gd name="connsiteY15" fmla="*/ 403316 h 60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088" h="607045">
                  <a:moveTo>
                    <a:pt x="668948" y="126798"/>
                  </a:moveTo>
                  <a:lnTo>
                    <a:pt x="168892" y="1965"/>
                  </a:lnTo>
                  <a:cubicBezTo>
                    <a:pt x="134055" y="-6744"/>
                    <a:pt x="98493" y="14303"/>
                    <a:pt x="89783" y="49140"/>
                  </a:cubicBezTo>
                  <a:lnTo>
                    <a:pt x="1965" y="401139"/>
                  </a:lnTo>
                  <a:cubicBezTo>
                    <a:pt x="-6744" y="435976"/>
                    <a:pt x="14303" y="471539"/>
                    <a:pt x="49140" y="480248"/>
                  </a:cubicBezTo>
                  <a:lnTo>
                    <a:pt x="549196" y="605080"/>
                  </a:lnTo>
                  <a:cubicBezTo>
                    <a:pt x="584033" y="613790"/>
                    <a:pt x="619596" y="592742"/>
                    <a:pt x="628305" y="557905"/>
                  </a:cubicBezTo>
                  <a:lnTo>
                    <a:pt x="716124" y="205907"/>
                  </a:lnTo>
                  <a:cubicBezTo>
                    <a:pt x="724833" y="171070"/>
                    <a:pt x="703785" y="135507"/>
                    <a:pt x="668948" y="126798"/>
                  </a:cubicBezTo>
                  <a:close/>
                  <a:moveTo>
                    <a:pt x="411300" y="403316"/>
                  </a:moveTo>
                  <a:lnTo>
                    <a:pt x="291548" y="427267"/>
                  </a:lnTo>
                  <a:cubicBezTo>
                    <a:pt x="278484" y="430170"/>
                    <a:pt x="266871" y="417832"/>
                    <a:pt x="269775" y="404768"/>
                  </a:cubicBezTo>
                  <a:lnTo>
                    <a:pt x="295176" y="303160"/>
                  </a:lnTo>
                  <a:cubicBezTo>
                    <a:pt x="298805" y="290096"/>
                    <a:pt x="314047" y="285016"/>
                    <a:pt x="324933" y="293725"/>
                  </a:cubicBezTo>
                  <a:lnTo>
                    <a:pt x="419283" y="371382"/>
                  </a:lnTo>
                  <a:cubicBezTo>
                    <a:pt x="430896" y="380817"/>
                    <a:pt x="426541" y="399687"/>
                    <a:pt x="411300" y="403316"/>
                  </a:cubicBezTo>
                  <a:close/>
                </a:path>
              </a:pathLst>
            </a:custGeom>
            <a:solidFill>
              <a:schemeClr val="accent1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7" name="גרפיקה 240">
              <a:extLst>
                <a:ext uri="{FF2B5EF4-FFF2-40B4-BE49-F238E27FC236}">
                  <a16:creationId xmlns:a16="http://schemas.microsoft.com/office/drawing/2014/main" id="{401A5EA5-2825-431C-9F53-D09B589A5EEC}"/>
                </a:ext>
              </a:extLst>
            </p:cNvPr>
            <p:cNvSpPr/>
            <p:nvPr/>
          </p:nvSpPr>
          <p:spPr>
            <a:xfrm>
              <a:off x="5750986" y="1153002"/>
              <a:ext cx="645723" cy="276306"/>
            </a:xfrm>
            <a:custGeom>
              <a:avLst/>
              <a:gdLst>
                <a:gd name="connsiteX0" fmla="*/ 626340 w 645723"/>
                <a:gd name="connsiteY0" fmla="*/ 276306 h 276306"/>
                <a:gd name="connsiteX1" fmla="*/ 0 w 645723"/>
                <a:gd name="connsiteY1" fmla="*/ 119540 h 276306"/>
                <a:gd name="connsiteX2" fmla="*/ 17418 w 645723"/>
                <a:gd name="connsiteY2" fmla="*/ 49140 h 276306"/>
                <a:gd name="connsiteX3" fmla="*/ 96528 w 645723"/>
                <a:gd name="connsiteY3" fmla="*/ 1965 h 276306"/>
                <a:gd name="connsiteX4" fmla="*/ 596584 w 645723"/>
                <a:gd name="connsiteY4" fmla="*/ 126798 h 276306"/>
                <a:gd name="connsiteX5" fmla="*/ 643759 w 645723"/>
                <a:gd name="connsiteY5" fmla="*/ 205907 h 276306"/>
                <a:gd name="connsiteX6" fmla="*/ 626340 w 645723"/>
                <a:gd name="connsiteY6" fmla="*/ 276306 h 27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723" h="276306">
                  <a:moveTo>
                    <a:pt x="626340" y="276306"/>
                  </a:moveTo>
                  <a:lnTo>
                    <a:pt x="0" y="119540"/>
                  </a:lnTo>
                  <a:lnTo>
                    <a:pt x="17418" y="49140"/>
                  </a:lnTo>
                  <a:cubicBezTo>
                    <a:pt x="26128" y="14303"/>
                    <a:pt x="61691" y="-6744"/>
                    <a:pt x="96528" y="1965"/>
                  </a:cubicBezTo>
                  <a:lnTo>
                    <a:pt x="596584" y="126798"/>
                  </a:lnTo>
                  <a:cubicBezTo>
                    <a:pt x="631421" y="135507"/>
                    <a:pt x="652468" y="171070"/>
                    <a:pt x="643759" y="205907"/>
                  </a:cubicBezTo>
                  <a:lnTo>
                    <a:pt x="626340" y="276306"/>
                  </a:lnTo>
                  <a:close/>
                </a:path>
              </a:pathLst>
            </a:custGeom>
            <a:solidFill>
              <a:srgbClr val="FFFFFF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240">
              <a:extLst>
                <a:ext uri="{FF2B5EF4-FFF2-40B4-BE49-F238E27FC236}">
                  <a16:creationId xmlns:a16="http://schemas.microsoft.com/office/drawing/2014/main" id="{C6D4C373-755F-4DCB-AFA8-F9838DC3FF59}"/>
                </a:ext>
              </a:extLst>
            </p:cNvPr>
            <p:cNvSpPr/>
            <p:nvPr/>
          </p:nvSpPr>
          <p:spPr>
            <a:xfrm>
              <a:off x="5883076" y="1163676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240">
              <a:extLst>
                <a:ext uri="{FF2B5EF4-FFF2-40B4-BE49-F238E27FC236}">
                  <a16:creationId xmlns:a16="http://schemas.microsoft.com/office/drawing/2014/main" id="{5AEDBC18-458A-4CBB-9BD9-2B12CDEDA493}"/>
                </a:ext>
              </a:extLst>
            </p:cNvPr>
            <p:cNvSpPr/>
            <p:nvPr/>
          </p:nvSpPr>
          <p:spPr>
            <a:xfrm>
              <a:off x="5981055" y="1188353"/>
              <a:ext cx="79834" cy="161846"/>
            </a:xfrm>
            <a:custGeom>
              <a:avLst/>
              <a:gdLst>
                <a:gd name="connsiteX0" fmla="*/ 0 w 79834"/>
                <a:gd name="connsiteY0" fmla="*/ 0 h 161846"/>
                <a:gd name="connsiteX1" fmla="*/ 79835 w 79834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34" h="161846">
                  <a:moveTo>
                    <a:pt x="0" y="0"/>
                  </a:moveTo>
                  <a:lnTo>
                    <a:pt x="79835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240">
              <a:extLst>
                <a:ext uri="{FF2B5EF4-FFF2-40B4-BE49-F238E27FC236}">
                  <a16:creationId xmlns:a16="http://schemas.microsoft.com/office/drawing/2014/main" id="{FE6893D2-960F-4234-9082-EBC2F7512E93}"/>
                </a:ext>
              </a:extLst>
            </p:cNvPr>
            <p:cNvSpPr/>
            <p:nvPr/>
          </p:nvSpPr>
          <p:spPr>
            <a:xfrm>
              <a:off x="6079760" y="1213029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240">
              <a:extLst>
                <a:ext uri="{FF2B5EF4-FFF2-40B4-BE49-F238E27FC236}">
                  <a16:creationId xmlns:a16="http://schemas.microsoft.com/office/drawing/2014/main" id="{8259FC15-147D-4E1D-96D0-3B2D1A3BBD7E}"/>
                </a:ext>
              </a:extLst>
            </p:cNvPr>
            <p:cNvSpPr/>
            <p:nvPr/>
          </p:nvSpPr>
          <p:spPr>
            <a:xfrm>
              <a:off x="6178465" y="1237705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" name="גרפיקה 240">
              <a:extLst>
                <a:ext uri="{FF2B5EF4-FFF2-40B4-BE49-F238E27FC236}">
                  <a16:creationId xmlns:a16="http://schemas.microsoft.com/office/drawing/2014/main" id="{4CEA06DA-8E9B-4390-A658-A66EB184371D}"/>
                </a:ext>
              </a:extLst>
            </p:cNvPr>
            <p:cNvSpPr/>
            <p:nvPr/>
          </p:nvSpPr>
          <p:spPr>
            <a:xfrm>
              <a:off x="6277170" y="1262381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240">
              <a:extLst>
                <a:ext uri="{FF2B5EF4-FFF2-40B4-BE49-F238E27FC236}">
                  <a16:creationId xmlns:a16="http://schemas.microsoft.com/office/drawing/2014/main" id="{2FC7D36A-B9CB-44ED-B4DF-EC0646B88D00}"/>
                </a:ext>
              </a:extLst>
            </p:cNvPr>
            <p:cNvSpPr/>
            <p:nvPr/>
          </p:nvSpPr>
          <p:spPr>
            <a:xfrm>
              <a:off x="5795984" y="1163676"/>
              <a:ext cx="67496" cy="137170"/>
            </a:xfrm>
            <a:custGeom>
              <a:avLst/>
              <a:gdLst>
                <a:gd name="connsiteX0" fmla="*/ 0 w 67496"/>
                <a:gd name="connsiteY0" fmla="*/ 0 h 137170"/>
                <a:gd name="connsiteX1" fmla="*/ 67497 w 67496"/>
                <a:gd name="connsiteY1" fmla="*/ 137171 h 13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96" h="137170">
                  <a:moveTo>
                    <a:pt x="0" y="0"/>
                  </a:moveTo>
                  <a:lnTo>
                    <a:pt x="67497" y="137171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C3D38-706A-4841-8D83-5F7645DDEB29}"/>
              </a:ext>
            </a:extLst>
          </p:cNvPr>
          <p:cNvSpPr/>
          <p:nvPr/>
        </p:nvSpPr>
        <p:spPr>
          <a:xfrm>
            <a:off x="1860550" y="1459984"/>
            <a:ext cx="5422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https://www.youtube.com/watch?v=9IYRC7g2ICg</a:t>
            </a:r>
            <a:endParaRPr lang="en-US" sz="2400" dirty="0"/>
          </a:p>
        </p:txBody>
      </p:sp>
      <p:pic>
        <p:nvPicPr>
          <p:cNvPr id="26" name="Picture 25" descr="A group of chess pieces&#10;&#10;Description automatically generated with low confidence">
            <a:extLst>
              <a:ext uri="{FF2B5EF4-FFF2-40B4-BE49-F238E27FC236}">
                <a16:creationId xmlns:a16="http://schemas.microsoft.com/office/drawing/2014/main" id="{032CFE75-EC4C-4578-BD84-D2868DB1A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53" y="2805826"/>
            <a:ext cx="1512094" cy="16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3680E-8CEC-4600-8635-7766284D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9274" y="1263355"/>
            <a:ext cx="6525452" cy="3023951"/>
          </a:xfrm>
        </p:spPr>
        <p:txBody>
          <a:bodyPr/>
          <a:lstStyle/>
          <a:p>
            <a:pPr marL="342900" lvl="0" indent="-380174">
              <a:buSzPts val="2400"/>
              <a:buFont typeface="Arial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בפרויקט זה נבנה משחק שחמט לשני שחקנים אנושיים, המשחקים על אותו מחשב</a:t>
            </a:r>
          </a:p>
          <a:p>
            <a:pPr marL="342900" lvl="0">
              <a:spcBef>
                <a:spcPts val="640"/>
              </a:spcBef>
            </a:pP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80174">
              <a:spcBef>
                <a:spcPts val="640"/>
              </a:spcBef>
              <a:buSzPts val="2400"/>
              <a:buFont typeface="Arial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אתם תממשו את המנוע של המשחק (</a:t>
            </a:r>
            <a:r>
              <a:rPr lang="en-US" sz="14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Backend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בשפת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C++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), אנחנו מימשנו את הרכיב הגרפי של המשחק (</a:t>
            </a:r>
            <a:r>
              <a:rPr lang="en-US" sz="14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Frontend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בשפת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C#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</a:t>
            </a:r>
            <a:b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en-US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70840">
              <a:spcBef>
                <a:spcPts val="640"/>
              </a:spcBef>
              <a:buSzPts val="2400"/>
              <a:buFont typeface="Arial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לא נממש במשחק שלנו מהלכים מיוחדים כמו הצרחה או </a:t>
            </a:r>
            <a:r>
              <a:rPr lang="en-US" sz="14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en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passant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גם לא מט</a:t>
            </a:r>
          </a:p>
          <a:p>
            <a:pPr marL="342900" lvl="0">
              <a:spcBef>
                <a:spcPts val="640"/>
              </a:spcBef>
            </a:pP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380174">
              <a:spcBef>
                <a:spcPts val="640"/>
              </a:spcBef>
              <a:buSzPts val="2400"/>
              <a:buFont typeface="Arial"/>
              <a:buChar char="•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הפרויקט מסכם את מושגי היסוד של תכנות מונחה עצמים שלמדנו - מחלקות, ירושה, פולימורפיזם, </a:t>
            </a:r>
            <a:r>
              <a:rPr lang="he-IL" sz="14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כימוס</a:t>
            </a: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lvl="0" indent="-227774">
              <a:spcBef>
                <a:spcPts val="640"/>
              </a:spcBef>
              <a:buClr>
                <a:schemeClr val="dk1"/>
              </a:buClr>
              <a:buSzPts val="1813"/>
            </a:pP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3D2262-A823-4F2B-A15C-19FA15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הקדמה</a:t>
            </a:r>
            <a:endParaRPr lang="en-IL" dirty="0"/>
          </a:p>
        </p:txBody>
      </p:sp>
      <p:sp>
        <p:nvSpPr>
          <p:cNvPr id="5" name="Google Shape;190;p19">
            <a:extLst>
              <a:ext uri="{FF2B5EF4-FFF2-40B4-BE49-F238E27FC236}">
                <a16:creationId xmlns:a16="http://schemas.microsoft.com/office/drawing/2014/main" id="{A7EAEC42-4FFC-4BAF-AEB8-AD1826DF0209}"/>
              </a:ext>
            </a:extLst>
          </p:cNvPr>
          <p:cNvSpPr/>
          <p:nvPr/>
        </p:nvSpPr>
        <p:spPr>
          <a:xfrm>
            <a:off x="8276865" y="901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7;p19">
            <a:extLst>
              <a:ext uri="{FF2B5EF4-FFF2-40B4-BE49-F238E27FC236}">
                <a16:creationId xmlns:a16="http://schemas.microsoft.com/office/drawing/2014/main" id="{55D582B6-429B-473A-8608-C4FF86C1A5FB}"/>
              </a:ext>
            </a:extLst>
          </p:cNvPr>
          <p:cNvSpPr txBox="1">
            <a:spLocks/>
          </p:cNvSpPr>
          <p:nvPr/>
        </p:nvSpPr>
        <p:spPr>
          <a:xfrm>
            <a:off x="8402064" y="662853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מטרה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קבוצה 164">
            <a:extLst>
              <a:ext uri="{FF2B5EF4-FFF2-40B4-BE49-F238E27FC236}">
                <a16:creationId xmlns:a16="http://schemas.microsoft.com/office/drawing/2014/main" id="{ACC083E1-1144-45D8-9966-6107E143C761}"/>
              </a:ext>
            </a:extLst>
          </p:cNvPr>
          <p:cNvGrpSpPr/>
          <p:nvPr/>
        </p:nvGrpSpPr>
        <p:grpSpPr>
          <a:xfrm>
            <a:off x="8388243" y="58895"/>
            <a:ext cx="694982" cy="694982"/>
            <a:chOff x="4690570" y="1124070"/>
            <a:chExt cx="694982" cy="694982"/>
          </a:xfrm>
        </p:grpSpPr>
        <p:sp>
          <p:nvSpPr>
            <p:cNvPr id="8" name="גרפיקה 250">
              <a:extLst>
                <a:ext uri="{FF2B5EF4-FFF2-40B4-BE49-F238E27FC236}">
                  <a16:creationId xmlns:a16="http://schemas.microsoft.com/office/drawing/2014/main" id="{D415564E-468C-4C38-9ADA-7638D37B021B}"/>
                </a:ext>
              </a:extLst>
            </p:cNvPr>
            <p:cNvSpPr/>
            <p:nvPr/>
          </p:nvSpPr>
          <p:spPr>
            <a:xfrm>
              <a:off x="4751003" y="1184503"/>
              <a:ext cx="566562" cy="566562"/>
            </a:xfrm>
            <a:custGeom>
              <a:avLst/>
              <a:gdLst>
                <a:gd name="connsiteX0" fmla="*/ 566562 w 566562"/>
                <a:gd name="connsiteY0" fmla="*/ 283281 h 566562"/>
                <a:gd name="connsiteX1" fmla="*/ 283281 w 566562"/>
                <a:gd name="connsiteY1" fmla="*/ 566562 h 566562"/>
                <a:gd name="connsiteX2" fmla="*/ 0 w 566562"/>
                <a:gd name="connsiteY2" fmla="*/ 283281 h 566562"/>
                <a:gd name="connsiteX3" fmla="*/ 283281 w 566562"/>
                <a:gd name="connsiteY3" fmla="*/ 0 h 566562"/>
                <a:gd name="connsiteX4" fmla="*/ 566562 w 566562"/>
                <a:gd name="connsiteY4" fmla="*/ 283281 h 56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62" h="566562">
                  <a:moveTo>
                    <a:pt x="566562" y="283281"/>
                  </a:moveTo>
                  <a:cubicBezTo>
                    <a:pt x="566562" y="439733"/>
                    <a:pt x="439733" y="566562"/>
                    <a:pt x="283281" y="566562"/>
                  </a:cubicBezTo>
                  <a:cubicBezTo>
                    <a:pt x="126829" y="566562"/>
                    <a:pt x="0" y="439733"/>
                    <a:pt x="0" y="283281"/>
                  </a:cubicBezTo>
                  <a:cubicBezTo>
                    <a:pt x="0" y="126829"/>
                    <a:pt x="126829" y="0"/>
                    <a:pt x="283281" y="0"/>
                  </a:cubicBezTo>
                  <a:cubicBezTo>
                    <a:pt x="439733" y="0"/>
                    <a:pt x="566562" y="126829"/>
                    <a:pt x="566562" y="283281"/>
                  </a:cubicBezTo>
                  <a:close/>
                </a:path>
              </a:pathLst>
            </a:custGeom>
            <a:noFill/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250">
              <a:extLst>
                <a:ext uri="{FF2B5EF4-FFF2-40B4-BE49-F238E27FC236}">
                  <a16:creationId xmlns:a16="http://schemas.microsoft.com/office/drawing/2014/main" id="{E1C70C20-CA15-40CF-9D26-33E004C4AF51}"/>
                </a:ext>
              </a:extLst>
            </p:cNvPr>
            <p:cNvSpPr/>
            <p:nvPr/>
          </p:nvSpPr>
          <p:spPr>
            <a:xfrm>
              <a:off x="5038061" y="1124070"/>
              <a:ext cx="7554" cy="143529"/>
            </a:xfrm>
            <a:custGeom>
              <a:avLst/>
              <a:gdLst>
                <a:gd name="connsiteX0" fmla="*/ 0 w 7554"/>
                <a:gd name="connsiteY0" fmla="*/ 0 h 143529"/>
                <a:gd name="connsiteX1" fmla="*/ 0 w 7554"/>
                <a:gd name="connsiteY1" fmla="*/ 143529 h 1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43529">
                  <a:moveTo>
                    <a:pt x="0" y="0"/>
                  </a:moveTo>
                  <a:lnTo>
                    <a:pt x="0" y="143529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50">
              <a:extLst>
                <a:ext uri="{FF2B5EF4-FFF2-40B4-BE49-F238E27FC236}">
                  <a16:creationId xmlns:a16="http://schemas.microsoft.com/office/drawing/2014/main" id="{138F51D9-BB30-46E8-B49B-20D5574A2791}"/>
                </a:ext>
              </a:extLst>
            </p:cNvPr>
            <p:cNvSpPr/>
            <p:nvPr/>
          </p:nvSpPr>
          <p:spPr>
            <a:xfrm>
              <a:off x="5038061" y="1667969"/>
              <a:ext cx="7554" cy="151083"/>
            </a:xfrm>
            <a:custGeom>
              <a:avLst/>
              <a:gdLst>
                <a:gd name="connsiteX0" fmla="*/ 0 w 7554"/>
                <a:gd name="connsiteY0" fmla="*/ 0 h 151083"/>
                <a:gd name="connsiteX1" fmla="*/ 0 w 7554"/>
                <a:gd name="connsiteY1" fmla="*/ 151083 h 1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51083">
                  <a:moveTo>
                    <a:pt x="0" y="0"/>
                  </a:moveTo>
                  <a:lnTo>
                    <a:pt x="0" y="151083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50">
              <a:extLst>
                <a:ext uri="{FF2B5EF4-FFF2-40B4-BE49-F238E27FC236}">
                  <a16:creationId xmlns:a16="http://schemas.microsoft.com/office/drawing/2014/main" id="{BB4D0667-F4A2-4748-B34D-0B31010E3E70}"/>
                </a:ext>
              </a:extLst>
            </p:cNvPr>
            <p:cNvSpPr/>
            <p:nvPr/>
          </p:nvSpPr>
          <p:spPr>
            <a:xfrm>
              <a:off x="5234469" y="1471561"/>
              <a:ext cx="151083" cy="7554"/>
            </a:xfrm>
            <a:custGeom>
              <a:avLst/>
              <a:gdLst>
                <a:gd name="connsiteX0" fmla="*/ 151083 w 151083"/>
                <a:gd name="connsiteY0" fmla="*/ 0 h 7554"/>
                <a:gd name="connsiteX1" fmla="*/ 0 w 151083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3" h="7554">
                  <a:moveTo>
                    <a:pt x="151083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50">
              <a:extLst>
                <a:ext uri="{FF2B5EF4-FFF2-40B4-BE49-F238E27FC236}">
                  <a16:creationId xmlns:a16="http://schemas.microsoft.com/office/drawing/2014/main" id="{FC01E56B-BEC2-4E32-84DF-55906063B1E2}"/>
                </a:ext>
              </a:extLst>
            </p:cNvPr>
            <p:cNvSpPr/>
            <p:nvPr/>
          </p:nvSpPr>
          <p:spPr>
            <a:xfrm>
              <a:off x="4690570" y="1471561"/>
              <a:ext cx="143529" cy="7554"/>
            </a:xfrm>
            <a:custGeom>
              <a:avLst/>
              <a:gdLst>
                <a:gd name="connsiteX0" fmla="*/ 143529 w 143529"/>
                <a:gd name="connsiteY0" fmla="*/ 0 h 7554"/>
                <a:gd name="connsiteX1" fmla="*/ 0 w 143529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29" h="7554">
                  <a:moveTo>
                    <a:pt x="143529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50">
              <a:extLst>
                <a:ext uri="{FF2B5EF4-FFF2-40B4-BE49-F238E27FC236}">
                  <a16:creationId xmlns:a16="http://schemas.microsoft.com/office/drawing/2014/main" id="{45FFBB00-3D0B-4A96-AEE5-365EDF3E6591}"/>
                </a:ext>
              </a:extLst>
            </p:cNvPr>
            <p:cNvSpPr/>
            <p:nvPr/>
          </p:nvSpPr>
          <p:spPr>
            <a:xfrm>
              <a:off x="4834099" y="1267599"/>
              <a:ext cx="400370" cy="400370"/>
            </a:xfrm>
            <a:custGeom>
              <a:avLst/>
              <a:gdLst>
                <a:gd name="connsiteX0" fmla="*/ 400371 w 400370"/>
                <a:gd name="connsiteY0" fmla="*/ 200185 h 400370"/>
                <a:gd name="connsiteX1" fmla="*/ 200185 w 400370"/>
                <a:gd name="connsiteY1" fmla="*/ 400371 h 400370"/>
                <a:gd name="connsiteX2" fmla="*/ 0 w 400370"/>
                <a:gd name="connsiteY2" fmla="*/ 200185 h 400370"/>
                <a:gd name="connsiteX3" fmla="*/ 200185 w 400370"/>
                <a:gd name="connsiteY3" fmla="*/ 0 h 400370"/>
                <a:gd name="connsiteX4" fmla="*/ 400371 w 400370"/>
                <a:gd name="connsiteY4" fmla="*/ 200185 h 4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70" h="400370">
                  <a:moveTo>
                    <a:pt x="400371" y="200185"/>
                  </a:moveTo>
                  <a:cubicBezTo>
                    <a:pt x="400371" y="310745"/>
                    <a:pt x="310745" y="400371"/>
                    <a:pt x="200185" y="400371"/>
                  </a:cubicBezTo>
                  <a:cubicBezTo>
                    <a:pt x="89626" y="400371"/>
                    <a:pt x="0" y="310745"/>
                    <a:pt x="0" y="200185"/>
                  </a:cubicBezTo>
                  <a:cubicBezTo>
                    <a:pt x="0" y="89626"/>
                    <a:pt x="89626" y="0"/>
                    <a:pt x="200185" y="0"/>
                  </a:cubicBezTo>
                  <a:cubicBezTo>
                    <a:pt x="310745" y="0"/>
                    <a:pt x="400371" y="89626"/>
                    <a:pt x="400371" y="200185"/>
                  </a:cubicBezTo>
                  <a:close/>
                </a:path>
              </a:pathLst>
            </a:custGeom>
            <a:solidFill>
              <a:srgbClr val="FFFFFF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250">
              <a:extLst>
                <a:ext uri="{FF2B5EF4-FFF2-40B4-BE49-F238E27FC236}">
                  <a16:creationId xmlns:a16="http://schemas.microsoft.com/office/drawing/2014/main" id="{9F964239-B7C6-408D-B111-1F2E689E113C}"/>
                </a:ext>
              </a:extLst>
            </p:cNvPr>
            <p:cNvSpPr/>
            <p:nvPr/>
          </p:nvSpPr>
          <p:spPr>
            <a:xfrm>
              <a:off x="5038061" y="1365803"/>
              <a:ext cx="7554" cy="203962"/>
            </a:xfrm>
            <a:custGeom>
              <a:avLst/>
              <a:gdLst>
                <a:gd name="connsiteX0" fmla="*/ 0 w 7554"/>
                <a:gd name="connsiteY0" fmla="*/ 0 h 203962"/>
                <a:gd name="connsiteX1" fmla="*/ 0 w 7554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50">
              <a:extLst>
                <a:ext uri="{FF2B5EF4-FFF2-40B4-BE49-F238E27FC236}">
                  <a16:creationId xmlns:a16="http://schemas.microsoft.com/office/drawing/2014/main" id="{7CB1C0CE-B95F-499D-8BBC-5E7F46680D8F}"/>
                </a:ext>
              </a:extLst>
            </p:cNvPr>
            <p:cNvSpPr/>
            <p:nvPr/>
          </p:nvSpPr>
          <p:spPr>
            <a:xfrm>
              <a:off x="4936080" y="1467784"/>
              <a:ext cx="203962" cy="7554"/>
            </a:xfrm>
            <a:custGeom>
              <a:avLst/>
              <a:gdLst>
                <a:gd name="connsiteX0" fmla="*/ 203962 w 203962"/>
                <a:gd name="connsiteY0" fmla="*/ 0 h 7554"/>
                <a:gd name="connsiteX1" fmla="*/ 0 w 203962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962" h="7554">
                  <a:moveTo>
                    <a:pt x="203962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גרפיקה 250">
              <a:extLst>
                <a:ext uri="{FF2B5EF4-FFF2-40B4-BE49-F238E27FC236}">
                  <a16:creationId xmlns:a16="http://schemas.microsoft.com/office/drawing/2014/main" id="{C39078DE-E8B3-415C-88B2-EE8EFCEF821B}"/>
                </a:ext>
              </a:extLst>
            </p:cNvPr>
            <p:cNvSpPr/>
            <p:nvPr/>
          </p:nvSpPr>
          <p:spPr>
            <a:xfrm>
              <a:off x="4985182" y="1418682"/>
              <a:ext cx="105758" cy="105758"/>
            </a:xfrm>
            <a:custGeom>
              <a:avLst/>
              <a:gdLst>
                <a:gd name="connsiteX0" fmla="*/ 105758 w 105758"/>
                <a:gd name="connsiteY0" fmla="*/ 52879 h 105758"/>
                <a:gd name="connsiteX1" fmla="*/ 52879 w 105758"/>
                <a:gd name="connsiteY1" fmla="*/ 105758 h 105758"/>
                <a:gd name="connsiteX2" fmla="*/ 0 w 105758"/>
                <a:gd name="connsiteY2" fmla="*/ 52879 h 105758"/>
                <a:gd name="connsiteX3" fmla="*/ 52879 w 105758"/>
                <a:gd name="connsiteY3" fmla="*/ 0 h 105758"/>
                <a:gd name="connsiteX4" fmla="*/ 105758 w 105758"/>
                <a:gd name="connsiteY4" fmla="*/ 52879 h 10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58" h="105758">
                  <a:moveTo>
                    <a:pt x="105758" y="52879"/>
                  </a:moveTo>
                  <a:cubicBezTo>
                    <a:pt x="105758" y="82083"/>
                    <a:pt x="82083" y="105758"/>
                    <a:pt x="52879" y="105758"/>
                  </a:cubicBezTo>
                  <a:cubicBezTo>
                    <a:pt x="23675" y="105758"/>
                    <a:pt x="0" y="82083"/>
                    <a:pt x="0" y="52879"/>
                  </a:cubicBezTo>
                  <a:cubicBezTo>
                    <a:pt x="0" y="23675"/>
                    <a:pt x="23675" y="0"/>
                    <a:pt x="52879" y="0"/>
                  </a:cubicBezTo>
                  <a:cubicBezTo>
                    <a:pt x="82083" y="0"/>
                    <a:pt x="105758" y="23675"/>
                    <a:pt x="105758" y="52879"/>
                  </a:cubicBezTo>
                  <a:close/>
                </a:path>
              </a:pathLst>
            </a:custGeom>
            <a:solidFill>
              <a:schemeClr val="accent2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26" name="Graphic 25" descr="Chess pieces">
            <a:extLst>
              <a:ext uri="{FF2B5EF4-FFF2-40B4-BE49-F238E27FC236}">
                <a16:creationId xmlns:a16="http://schemas.microsoft.com/office/drawing/2014/main" id="{69E8DFD7-F47C-4127-83E2-C80D829A6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471" y="201462"/>
            <a:ext cx="1185751" cy="10618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DB7656-B25B-4EFF-A2B9-EE6BC34F8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 bwMode="auto">
          <a:xfrm>
            <a:off x="7726564" y="3954440"/>
            <a:ext cx="1061893" cy="10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3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פרויקט השחמט</a:t>
            </a:r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7</a:t>
            </a: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4294967295"/>
          </p:nvPr>
        </p:nvSpPr>
        <p:spPr>
          <a:xfrm>
            <a:off x="4744575" y="4283075"/>
            <a:ext cx="1033662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Design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3449735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הפניות מעגליות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endCxn id="244" idx="6"/>
          </p:cNvCxnSpPr>
          <p:nvPr/>
        </p:nvCxnSpPr>
        <p:spPr>
          <a:xfrm flipH="1">
            <a:off x="6597943" y="4105328"/>
            <a:ext cx="2794196" cy="22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6525943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5226606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3927269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8366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הקדמה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11316D-2D35-4851-9F51-8846966F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8700" b="8700"/>
          <a:stretch/>
        </p:blipFill>
        <p:spPr bwMode="auto">
          <a:xfrm rot="21244187">
            <a:off x="513216" y="540195"/>
            <a:ext cx="3351993" cy="2768746"/>
          </a:xfrm>
          <a:prstGeom prst="roundRect">
            <a:avLst>
              <a:gd name="adj" fmla="val 2112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215489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המלצות והנחיות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4" name="Google Shape;246;p20">
            <a:extLst>
              <a:ext uri="{FF2B5EF4-FFF2-40B4-BE49-F238E27FC236}">
                <a16:creationId xmlns:a16="http://schemas.microsoft.com/office/drawing/2014/main" id="{7B76C269-EDE5-4943-8156-562E0FFB2698}"/>
              </a:ext>
            </a:extLst>
          </p:cNvPr>
          <p:cNvSpPr/>
          <p:nvPr/>
        </p:nvSpPr>
        <p:spPr>
          <a:xfrm>
            <a:off x="2627932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0;p20">
            <a:extLst>
              <a:ext uri="{FF2B5EF4-FFF2-40B4-BE49-F238E27FC236}">
                <a16:creationId xmlns:a16="http://schemas.microsoft.com/office/drawing/2014/main" id="{C837B0F5-3946-4073-A36A-1A23CBE86630}"/>
              </a:ext>
            </a:extLst>
          </p:cNvPr>
          <p:cNvSpPr txBox="1">
            <a:spLocks/>
          </p:cNvSpPr>
          <p:nvPr/>
        </p:nvSpPr>
        <p:spPr>
          <a:xfrm>
            <a:off x="6039413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 dirty="0">
                <a:solidFill>
                  <a:schemeClr val="tx1"/>
                </a:solidFill>
              </a:rPr>
              <a:t>Frontend &amp; Backend</a:t>
            </a:r>
            <a:endParaRPr lang="he-IL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61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8B8B3B-287A-4693-8EA5-04FCADB4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איך נראה ה-</a:t>
            </a:r>
            <a:r>
              <a:rPr lang="en-US" dirty="0"/>
              <a:t>Frontend</a:t>
            </a:r>
            <a:r>
              <a:rPr lang="he-IL" dirty="0"/>
              <a:t>?</a:t>
            </a:r>
            <a:endParaRPr lang="en-IL" dirty="0"/>
          </a:p>
        </p:txBody>
      </p:sp>
      <p:pic>
        <p:nvPicPr>
          <p:cNvPr id="13" name="Google Shape;63;p8">
            <a:extLst>
              <a:ext uri="{FF2B5EF4-FFF2-40B4-BE49-F238E27FC236}">
                <a16:creationId xmlns:a16="http://schemas.microsoft.com/office/drawing/2014/main" id="{56CD85AA-7A14-4ECE-9475-1F362E80BD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310" y="1403048"/>
            <a:ext cx="5761380" cy="3011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Google Shape;232;p19">
            <a:extLst>
              <a:ext uri="{FF2B5EF4-FFF2-40B4-BE49-F238E27FC236}">
                <a16:creationId xmlns:a16="http://schemas.microsoft.com/office/drawing/2014/main" id="{741B4812-2DEF-4516-A7ED-51147F1574C0}"/>
              </a:ext>
            </a:extLst>
          </p:cNvPr>
          <p:cNvSpPr txBox="1">
            <a:spLocks/>
          </p:cNvSpPr>
          <p:nvPr/>
        </p:nvSpPr>
        <p:spPr>
          <a:xfrm>
            <a:off x="8358256" y="622459"/>
            <a:ext cx="741833" cy="24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05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16" name="גרפיקה 332">
            <a:extLst>
              <a:ext uri="{FF2B5EF4-FFF2-40B4-BE49-F238E27FC236}">
                <a16:creationId xmlns:a16="http://schemas.microsoft.com/office/drawing/2014/main" id="{08219B74-23E9-4299-AB55-476FD9DF6724}"/>
              </a:ext>
            </a:extLst>
          </p:cNvPr>
          <p:cNvGrpSpPr/>
          <p:nvPr/>
        </p:nvGrpSpPr>
        <p:grpSpPr>
          <a:xfrm>
            <a:off x="8450889" y="132389"/>
            <a:ext cx="556161" cy="550471"/>
            <a:chOff x="701139" y="2115178"/>
            <a:chExt cx="586178" cy="668405"/>
          </a:xfrm>
        </p:grpSpPr>
        <p:sp>
          <p:nvSpPr>
            <p:cNvPr id="17" name="גרפיקה 332">
              <a:extLst>
                <a:ext uri="{FF2B5EF4-FFF2-40B4-BE49-F238E27FC236}">
                  <a16:creationId xmlns:a16="http://schemas.microsoft.com/office/drawing/2014/main" id="{53931C24-9EB8-4D30-941E-FB2899113C1A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332">
              <a:extLst>
                <a:ext uri="{FF2B5EF4-FFF2-40B4-BE49-F238E27FC236}">
                  <a16:creationId xmlns:a16="http://schemas.microsoft.com/office/drawing/2014/main" id="{85ED2285-897A-4311-AFD9-45CF6BE5F258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19" name="גרפיקה 332">
              <a:extLst>
                <a:ext uri="{FF2B5EF4-FFF2-40B4-BE49-F238E27FC236}">
                  <a16:creationId xmlns:a16="http://schemas.microsoft.com/office/drawing/2014/main" id="{7C15E03D-D099-4DF4-8F3E-A949E78FE8C1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22" name="גרפיקה 332">
                <a:extLst>
                  <a:ext uri="{FF2B5EF4-FFF2-40B4-BE49-F238E27FC236}">
                    <a16:creationId xmlns:a16="http://schemas.microsoft.com/office/drawing/2014/main" id="{7FDB6DAE-6B40-4081-90BA-6478B056470D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332">
                <a:extLst>
                  <a:ext uri="{FF2B5EF4-FFF2-40B4-BE49-F238E27FC236}">
                    <a16:creationId xmlns:a16="http://schemas.microsoft.com/office/drawing/2014/main" id="{BE54DA44-E213-4AA4-B415-FBC079540331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0" name="גרפיקה 332">
              <a:extLst>
                <a:ext uri="{FF2B5EF4-FFF2-40B4-BE49-F238E27FC236}">
                  <a16:creationId xmlns:a16="http://schemas.microsoft.com/office/drawing/2014/main" id="{67480038-639A-4E11-B224-B33CE9301F72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332">
              <a:extLst>
                <a:ext uri="{FF2B5EF4-FFF2-40B4-BE49-F238E27FC236}">
                  <a16:creationId xmlns:a16="http://schemas.microsoft.com/office/drawing/2014/main" id="{AEBADDB8-9796-44B7-8639-9B72638AA7D1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623681592"/>
      </p:ext>
    </p:extLst>
  </p:cSld>
  <p:clrMapOvr>
    <a:masterClrMapping/>
  </p:clrMapOvr>
</p:sld>
</file>

<file path=ppt/theme/theme1.xml><?xml version="1.0" encoding="utf-8"?>
<a:theme xmlns:a="http://schemas.openxmlformats.org/drawingml/2006/main" name="מגשימים - מבוא לתכנות">
  <a:themeElements>
    <a:clrScheme name="עקרונות מתקדמים בתכנות">
      <a:dk1>
        <a:srgbClr val="141C3A"/>
      </a:dk1>
      <a:lt1>
        <a:srgbClr val="FFFFFF"/>
      </a:lt1>
      <a:dk2>
        <a:srgbClr val="E94249"/>
      </a:dk2>
      <a:lt2>
        <a:srgbClr val="F1F3FE"/>
      </a:lt2>
      <a:accent1>
        <a:srgbClr val="91B3FF"/>
      </a:accent1>
      <a:accent2>
        <a:srgbClr val="DCF25B"/>
      </a:accent2>
      <a:accent3>
        <a:srgbClr val="1CABB5"/>
      </a:accent3>
      <a:accent4>
        <a:srgbClr val="FFFFFF"/>
      </a:accent4>
      <a:accent5>
        <a:srgbClr val="FFFFFF"/>
      </a:accent5>
      <a:accent6>
        <a:srgbClr val="FFFFFF"/>
      </a:accent6>
      <a:hlink>
        <a:srgbClr val="1CABB5"/>
      </a:hlink>
      <a:folHlink>
        <a:srgbClr val="1CABB5"/>
      </a:folHlink>
    </a:clrScheme>
    <a:fontScheme name="התאמה אישית 8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 rtl="1">
          <a:defRPr sz="1500" dirty="0" smtClean="0">
            <a:latin typeface="Arimo" panose="020B0604020202020204" charset="0"/>
            <a:ea typeface="Arimo" panose="020B0604020202020204" charset="0"/>
            <a:cs typeface="Arimo" panose="020B060402020202020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14052</TotalTime>
  <Words>2808</Words>
  <Application>Microsoft Office PowerPoint</Application>
  <PresentationFormat>On-screen Show (16:9)</PresentationFormat>
  <Paragraphs>396</Paragraphs>
  <Slides>40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Wingdings</vt:lpstr>
      <vt:lpstr>Consolas</vt:lpstr>
      <vt:lpstr>Calibri</vt:lpstr>
      <vt:lpstr>Courier New</vt:lpstr>
      <vt:lpstr>Cambria Math</vt:lpstr>
      <vt:lpstr>Arimo</vt:lpstr>
      <vt:lpstr>Arial</vt:lpstr>
      <vt:lpstr>מגשימים - מבוא לתכנות</vt:lpstr>
      <vt:lpstr>אייקונים</vt:lpstr>
      <vt:lpstr>PowerPoint Presentation</vt:lpstr>
      <vt:lpstr>פרויקט השחמט</vt:lpstr>
      <vt:lpstr>בשיעור הקודם</vt:lpstr>
      <vt:lpstr>פרויקט השחמט</vt:lpstr>
      <vt:lpstr>שחמט</vt:lpstr>
      <vt:lpstr>הקדמה</vt:lpstr>
      <vt:lpstr>פרויקט השחמט</vt:lpstr>
      <vt:lpstr>איך נראה ה-Frontend?</vt:lpstr>
      <vt:lpstr>תקשורת Frontend + Backend</vt:lpstr>
      <vt:lpstr>מהלך התור</vt:lpstr>
      <vt:lpstr>Backend</vt:lpstr>
      <vt:lpstr>PowerPoint Presentation</vt:lpstr>
      <vt:lpstr>פרוטוקול אפליקטיבי – Frontend ל-Backend</vt:lpstr>
      <vt:lpstr>פרוטוקול אפליקטיבי – Frontend ל-Backend</vt:lpstr>
      <vt:lpstr>פרוטוקול אפליקטיבי - דוגמא 1</vt:lpstr>
      <vt:lpstr>פרוטוקול אפליקטיבי - דוגמא 1</vt:lpstr>
      <vt:lpstr>פרוטוקול אפליקטיבי - דוגמא 2</vt:lpstr>
      <vt:lpstr>פרוטוקול אפליקטיבי - דוגמא 2</vt:lpstr>
      <vt:lpstr>פרוטוקול אפליקטיבי - דוגמא 3</vt:lpstr>
      <vt:lpstr>פרוטוקול אפליקטיבי - דוגמא 3</vt:lpstr>
      <vt:lpstr>פרויקט השחמט</vt:lpstr>
      <vt:lpstr>Design</vt:lpstr>
      <vt:lpstr>Design</vt:lpstr>
      <vt:lpstr>Design</vt:lpstr>
      <vt:lpstr>קבצים נלווים</vt:lpstr>
      <vt:lpstr>פרויקט השחמט</vt:lpstr>
      <vt:lpstr>הפניות מעגליות</vt:lpstr>
      <vt:lpstr>הפניות מעגליות</vt:lpstr>
      <vt:lpstr>הפניות מעגליות</vt:lpstr>
      <vt:lpstr>פרויקט השחמט</vt:lpstr>
      <vt:lpstr>המלצות לפיתוח</vt:lpstr>
      <vt:lpstr>המלצות לפיתוח</vt:lpstr>
      <vt:lpstr>המלצות לפיתוח</vt:lpstr>
      <vt:lpstr>המלצות נוספות</vt:lpstr>
      <vt:lpstr>המלצות נוספות</vt:lpstr>
      <vt:lpstr>הגשה</vt:lpstr>
      <vt:lpstr>הגשה</vt:lpstr>
      <vt:lpstr>שאלות? תהיות?</vt:lpstr>
      <vt:lpstr>יאללה לעבודה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Hadar</dc:creator>
  <cp:lastModifiedBy>Tomer Lior</cp:lastModifiedBy>
  <cp:revision>81</cp:revision>
  <dcterms:modified xsi:type="dcterms:W3CDTF">2021-11-28T10:04:26Z</dcterms:modified>
</cp:coreProperties>
</file>